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iski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6949" y="-1336780"/>
            <a:ext cx="19818616" cy="17471474"/>
          </a:xfrm>
          <a:custGeom>
            <a:avLst/>
            <a:gdLst/>
            <a:ahLst/>
            <a:cxnLst/>
            <a:rect r="r" b="b" t="t" l="l"/>
            <a:pathLst>
              <a:path h="17471474" w="19818616">
                <a:moveTo>
                  <a:pt x="0" y="0"/>
                </a:moveTo>
                <a:lnTo>
                  <a:pt x="19818617" y="0"/>
                </a:lnTo>
                <a:lnTo>
                  <a:pt x="19818617" y="17471474"/>
                </a:lnTo>
                <a:lnTo>
                  <a:pt x="0" y="1747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17" r="0" b="-67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36758" y="1567711"/>
            <a:ext cx="12487184" cy="6300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25"/>
              </a:lnSpc>
            </a:pPr>
            <a:r>
              <a:rPr lang="en-US" sz="14661">
                <a:solidFill>
                  <a:srgbClr val="FF66C4"/>
                </a:solidFill>
                <a:latin typeface="Biski"/>
                <a:ea typeface="Biski"/>
                <a:cs typeface="Biski"/>
                <a:sym typeface="Biski"/>
              </a:rPr>
              <a:t>What is the </a:t>
            </a:r>
          </a:p>
          <a:p>
            <a:pPr algn="ctr">
              <a:lnSpc>
                <a:spcPts val="20525"/>
              </a:lnSpc>
            </a:pPr>
            <a:r>
              <a:rPr lang="en-US" sz="14661">
                <a:solidFill>
                  <a:srgbClr val="FF66C4"/>
                </a:solidFill>
                <a:latin typeface="Biski"/>
                <a:ea typeface="Biski"/>
                <a:cs typeface="Biski"/>
                <a:sym typeface="Biski"/>
              </a:rPr>
              <a:t>rabbit doing?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8219"/>
            <a:ext cx="18288000" cy="10505219"/>
          </a:xfrm>
          <a:custGeom>
            <a:avLst/>
            <a:gdLst/>
            <a:ahLst/>
            <a:cxnLst/>
            <a:rect r="r" b="b" t="t" l="l"/>
            <a:pathLst>
              <a:path h="10505219" w="18288000">
                <a:moveTo>
                  <a:pt x="0" y="0"/>
                </a:moveTo>
                <a:lnTo>
                  <a:pt x="18288000" y="0"/>
                </a:lnTo>
                <a:lnTo>
                  <a:pt x="18288000" y="10505219"/>
                </a:lnTo>
                <a:lnTo>
                  <a:pt x="0" y="1050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473" r="0" b="-751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86788" y="1625192"/>
            <a:ext cx="6314424" cy="6314424"/>
          </a:xfrm>
          <a:custGeom>
            <a:avLst/>
            <a:gdLst/>
            <a:ahLst/>
            <a:cxnLst/>
            <a:rect r="r" b="b" t="t" l="l"/>
            <a:pathLst>
              <a:path h="6314424" w="6314424">
                <a:moveTo>
                  <a:pt x="0" y="0"/>
                </a:moveTo>
                <a:lnTo>
                  <a:pt x="6314424" y="0"/>
                </a:lnTo>
                <a:lnTo>
                  <a:pt x="6314424" y="6314424"/>
                </a:lnTo>
                <a:lnTo>
                  <a:pt x="0" y="6314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8219"/>
            <a:ext cx="18288000" cy="10505219"/>
          </a:xfrm>
          <a:custGeom>
            <a:avLst/>
            <a:gdLst/>
            <a:ahLst/>
            <a:cxnLst/>
            <a:rect r="r" b="b" t="t" l="l"/>
            <a:pathLst>
              <a:path h="10505219" w="18288000">
                <a:moveTo>
                  <a:pt x="0" y="0"/>
                </a:moveTo>
                <a:lnTo>
                  <a:pt x="18288000" y="0"/>
                </a:lnTo>
                <a:lnTo>
                  <a:pt x="18288000" y="10505219"/>
                </a:lnTo>
                <a:lnTo>
                  <a:pt x="0" y="1050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473" r="0" b="-751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23856" y="1716877"/>
            <a:ext cx="6048000" cy="6048000"/>
          </a:xfrm>
          <a:custGeom>
            <a:avLst/>
            <a:gdLst/>
            <a:ahLst/>
            <a:cxnLst/>
            <a:rect r="r" b="b" t="t" l="l"/>
            <a:pathLst>
              <a:path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8219"/>
            <a:ext cx="18288000" cy="10505219"/>
          </a:xfrm>
          <a:custGeom>
            <a:avLst/>
            <a:gdLst/>
            <a:ahLst/>
            <a:cxnLst/>
            <a:rect r="r" b="b" t="t" l="l"/>
            <a:pathLst>
              <a:path h="10505219" w="18288000">
                <a:moveTo>
                  <a:pt x="0" y="0"/>
                </a:moveTo>
                <a:lnTo>
                  <a:pt x="18288000" y="0"/>
                </a:lnTo>
                <a:lnTo>
                  <a:pt x="18288000" y="10505219"/>
                </a:lnTo>
                <a:lnTo>
                  <a:pt x="0" y="1050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473" r="0" b="-751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14736" y="1521199"/>
            <a:ext cx="7111678" cy="7111678"/>
          </a:xfrm>
          <a:custGeom>
            <a:avLst/>
            <a:gdLst/>
            <a:ahLst/>
            <a:cxnLst/>
            <a:rect r="r" b="b" t="t" l="l"/>
            <a:pathLst>
              <a:path h="7111678" w="7111678">
                <a:moveTo>
                  <a:pt x="0" y="0"/>
                </a:moveTo>
                <a:lnTo>
                  <a:pt x="7111678" y="0"/>
                </a:lnTo>
                <a:lnTo>
                  <a:pt x="7111678" y="7111678"/>
                </a:lnTo>
                <a:lnTo>
                  <a:pt x="0" y="7111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8219"/>
            <a:ext cx="18288000" cy="10505219"/>
          </a:xfrm>
          <a:custGeom>
            <a:avLst/>
            <a:gdLst/>
            <a:ahLst/>
            <a:cxnLst/>
            <a:rect r="r" b="b" t="t" l="l"/>
            <a:pathLst>
              <a:path h="10505219" w="18288000">
                <a:moveTo>
                  <a:pt x="0" y="0"/>
                </a:moveTo>
                <a:lnTo>
                  <a:pt x="18288000" y="0"/>
                </a:lnTo>
                <a:lnTo>
                  <a:pt x="18288000" y="10505219"/>
                </a:lnTo>
                <a:lnTo>
                  <a:pt x="0" y="1050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473" r="0" b="-751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83894" y="1429106"/>
            <a:ext cx="7210568" cy="7210568"/>
          </a:xfrm>
          <a:custGeom>
            <a:avLst/>
            <a:gdLst/>
            <a:ahLst/>
            <a:cxnLst/>
            <a:rect r="r" b="b" t="t" l="l"/>
            <a:pathLst>
              <a:path h="7210568" w="7210568">
                <a:moveTo>
                  <a:pt x="0" y="0"/>
                </a:moveTo>
                <a:lnTo>
                  <a:pt x="7210568" y="0"/>
                </a:lnTo>
                <a:lnTo>
                  <a:pt x="7210568" y="7210568"/>
                </a:lnTo>
                <a:lnTo>
                  <a:pt x="0" y="7210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DAHFFI4SexE</dc:identifier>
  <dcterms:modified xsi:type="dcterms:W3CDTF">2011-08-01T06:04:30Z</dcterms:modified>
  <cp:revision>1</cp:revision>
  <dc:title>What is the rabbit doing?</dc:title>
</cp:coreProperties>
</file>