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Patrick Hand"/>
      <p:regular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PatrickHand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990603" y="398100"/>
            <a:ext cx="57063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latin typeface="Patrick Hand"/>
                <a:ea typeface="Patrick Hand"/>
                <a:cs typeface="Patrick Hand"/>
                <a:sym typeface="Patrick Hand"/>
              </a:rPr>
              <a:t>Team Targets! Identify, take action, review! </a:t>
            </a:r>
            <a:endParaRPr sz="240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758400" y="1180075"/>
            <a:ext cx="6170700" cy="1777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762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3268200" y="3014150"/>
            <a:ext cx="1023600" cy="14076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FF00"/>
          </a:solidFill>
          <a:ln cap="flat" cmpd="sng" w="762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694650" y="4290725"/>
            <a:ext cx="6170700" cy="3409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762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58" name="Google Shape;58;p13"/>
          <p:cNvSpPr/>
          <p:nvPr/>
        </p:nvSpPr>
        <p:spPr>
          <a:xfrm>
            <a:off x="694650" y="8482050"/>
            <a:ext cx="6170700" cy="1777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762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552450" y="7699900"/>
            <a:ext cx="6455100" cy="55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latin typeface="Patrick Hand"/>
                <a:ea typeface="Patrick Hand"/>
                <a:cs typeface="Patrick Hand"/>
                <a:sym typeface="Patrick Hand"/>
              </a:rPr>
              <a:t>Set a date: _______</a:t>
            </a:r>
            <a:endParaRPr sz="240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990600" y="1289750"/>
            <a:ext cx="37677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900" u="sng">
                <a:latin typeface="Patrick Hand"/>
                <a:ea typeface="Patrick Hand"/>
                <a:cs typeface="Patrick Hand"/>
                <a:sym typeface="Patrick Hand"/>
              </a:rPr>
              <a:t>Identify the problem </a:t>
            </a:r>
            <a:endParaRPr b="1" sz="1900" u="sng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990600" y="4290725"/>
            <a:ext cx="37677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900" u="sng">
                <a:latin typeface="Patrick Hand"/>
                <a:ea typeface="Patrick Hand"/>
                <a:cs typeface="Patrick Hand"/>
                <a:sym typeface="Patrick Hand"/>
              </a:rPr>
              <a:t>Barrier and action steps...</a:t>
            </a:r>
            <a:endParaRPr b="1" sz="1900" u="sng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887075" y="8541000"/>
            <a:ext cx="37677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>
                <a:latin typeface="Patrick Hand"/>
                <a:ea typeface="Patrick Hand"/>
                <a:cs typeface="Patrick Hand"/>
                <a:sym typeface="Patrick Hand"/>
              </a:rPr>
              <a:t>Wins to share</a:t>
            </a:r>
            <a:endParaRPr sz="1900">
              <a:latin typeface="Patrick Hand"/>
              <a:ea typeface="Patrick Hand"/>
              <a:cs typeface="Patrick Hand"/>
              <a:sym typeface="Patrick Ha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