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x="18288000" cy="10287000"/>
  <p:notesSz cx="6858000" cy="9144000"/>
  <p:embeddedFontLst>
    <p:embeddedFont>
      <p:font typeface="More Sugar" charset="1" panose="00000000000000000000"/>
      <p:regular r:id="rId17"/>
    </p:embeddedFont>
    <p:embeddedFont>
      <p:font typeface="Negrita Pro" charset="1" panose="00000500000000000000"/>
      <p:regular r:id="rId18"/>
    </p:embeddedFont>
    <p:embeddedFont>
      <p:font typeface="KG Primary Penmanship" charset="1" panose="02000506000000020003"/>
      <p:regular r:id="rId19"/>
    </p:embeddedFont>
    <p:embeddedFont>
      <p:font typeface="Canva Sans" charset="1" panose="020B0503030501040103"/>
      <p:regular r:id="rId20"/>
    </p:embeddedFont>
    <p:embeddedFont>
      <p:font typeface="Canva Sans Bold" charset="1" panose="020B0803030501040103"/>
      <p:regular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Relationship Id="rId8" Target="../media/image7.png" Type="http://schemas.openxmlformats.org/officeDocument/2006/relationships/image"/><Relationship Id="rId9" Target="../media/image8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Relationship Id="rId3" Target="../media/image15.svg" Type="http://schemas.openxmlformats.org/officeDocument/2006/relationships/image"/><Relationship Id="rId4" Target="../media/image35.png" Type="http://schemas.openxmlformats.org/officeDocument/2006/relationships/image"/><Relationship Id="rId5" Target="../media/image36.svg" Type="http://schemas.openxmlformats.org/officeDocument/2006/relationships/image"/><Relationship Id="rId6" Target="../media/image37.png" Type="http://schemas.openxmlformats.org/officeDocument/2006/relationships/image"/><Relationship Id="rId7" Target="../media/image38.svg" Type="http://schemas.openxmlformats.org/officeDocument/2006/relationships/image"/><Relationship Id="rId8" Target="../media/image39.png" Type="http://schemas.openxmlformats.org/officeDocument/2006/relationships/image"/><Relationship Id="rId9" Target="../media/image53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Relationship Id="rId3" Target="../media/image13.svg" Type="http://schemas.openxmlformats.org/officeDocument/2006/relationships/image"/><Relationship Id="rId4" Target="../media/image54.png" Type="http://schemas.openxmlformats.org/officeDocument/2006/relationships/image"/><Relationship Id="rId5" Target="../media/image55.svg" Type="http://schemas.openxmlformats.org/officeDocument/2006/relationships/image"/><Relationship Id="rId6" Target="../media/image56.png" Type="http://schemas.openxmlformats.org/officeDocument/2006/relationships/image"/><Relationship Id="rId7" Target="https://www.ontrackwithmrmc.com/category/all-products" TargetMode="External" Type="http://schemas.openxmlformats.org/officeDocument/2006/relationships/hyperlink"/><Relationship Id="rId8" Target="https://www.ontrackwithmrmc.com/category/all-products" TargetMode="External" Type="http://schemas.openxmlformats.org/officeDocument/2006/relationships/hyperlink"/><Relationship Id="rId9" Target="https://www.ontrackwithmrmc.com/category/all-products" TargetMode="External" Type="http://schemas.openxmlformats.org/officeDocument/2006/relationships/hyperlink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jpeg" Type="http://schemas.openxmlformats.org/officeDocument/2006/relationships/image"/><Relationship Id="rId3" Target="../media/image10.png" Type="http://schemas.openxmlformats.org/officeDocument/2006/relationships/image"/><Relationship Id="rId4" Target="../media/image11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9.svg" Type="http://schemas.openxmlformats.org/officeDocument/2006/relationships/image"/><Relationship Id="rId11" Target="../media/image20.png" Type="http://schemas.openxmlformats.org/officeDocument/2006/relationships/image"/><Relationship Id="rId12" Target="../media/image21.svg" Type="http://schemas.openxmlformats.org/officeDocument/2006/relationships/image"/><Relationship Id="rId13" Target="../media/image22.png" Type="http://schemas.openxmlformats.org/officeDocument/2006/relationships/image"/><Relationship Id="rId14" Target="../media/image23.svg" Type="http://schemas.openxmlformats.org/officeDocument/2006/relationships/image"/><Relationship Id="rId15" Target="../media/image24.png" Type="http://schemas.openxmlformats.org/officeDocument/2006/relationships/image"/><Relationship Id="rId16" Target="../media/image25.svg" Type="http://schemas.openxmlformats.org/officeDocument/2006/relationships/image"/><Relationship Id="rId2" Target="../media/image9.jpeg" Type="http://schemas.openxmlformats.org/officeDocument/2006/relationships/image"/><Relationship Id="rId3" Target="../media/image12.png" Type="http://schemas.openxmlformats.org/officeDocument/2006/relationships/image"/><Relationship Id="rId4" Target="../media/image13.svg" Type="http://schemas.openxmlformats.org/officeDocument/2006/relationships/image"/><Relationship Id="rId5" Target="../media/image14.png" Type="http://schemas.openxmlformats.org/officeDocument/2006/relationships/image"/><Relationship Id="rId6" Target="../media/image15.svg" Type="http://schemas.openxmlformats.org/officeDocument/2006/relationships/image"/><Relationship Id="rId7" Target="../media/image16.png" Type="http://schemas.openxmlformats.org/officeDocument/2006/relationships/image"/><Relationship Id="rId8" Target="../media/image17.svg" Type="http://schemas.openxmlformats.org/officeDocument/2006/relationships/image"/><Relationship Id="rId9" Target="../media/image18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0.png" Type="http://schemas.openxmlformats.org/officeDocument/2006/relationships/image"/><Relationship Id="rId11" Target="../media/image21.svg" Type="http://schemas.openxmlformats.org/officeDocument/2006/relationships/image"/><Relationship Id="rId12" Target="../media/image22.png" Type="http://schemas.openxmlformats.org/officeDocument/2006/relationships/image"/><Relationship Id="rId13" Target="../media/image23.svg" Type="http://schemas.openxmlformats.org/officeDocument/2006/relationships/image"/><Relationship Id="rId14" Target="../media/image24.png" Type="http://schemas.openxmlformats.org/officeDocument/2006/relationships/image"/><Relationship Id="rId15" Target="../media/image25.svg" Type="http://schemas.openxmlformats.org/officeDocument/2006/relationships/image"/><Relationship Id="rId16" Target="../media/image27.png" Type="http://schemas.openxmlformats.org/officeDocument/2006/relationships/image"/><Relationship Id="rId17" Target="../media/image28.png" Type="http://schemas.openxmlformats.org/officeDocument/2006/relationships/image"/><Relationship Id="rId2" Target="../media/image9.jpeg" Type="http://schemas.openxmlformats.org/officeDocument/2006/relationships/image"/><Relationship Id="rId3" Target="../media/image26.png" Type="http://schemas.openxmlformats.org/officeDocument/2006/relationships/image"/><Relationship Id="rId4" Target="../media/image14.png" Type="http://schemas.openxmlformats.org/officeDocument/2006/relationships/image"/><Relationship Id="rId5" Target="../media/image15.svg" Type="http://schemas.openxmlformats.org/officeDocument/2006/relationships/image"/><Relationship Id="rId6" Target="../media/image16.png" Type="http://schemas.openxmlformats.org/officeDocument/2006/relationships/image"/><Relationship Id="rId7" Target="../media/image17.svg" Type="http://schemas.openxmlformats.org/officeDocument/2006/relationships/image"/><Relationship Id="rId8" Target="../media/image18.png" Type="http://schemas.openxmlformats.org/officeDocument/2006/relationships/image"/><Relationship Id="rId9" Target="../media/image19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9.jpeg" Type="http://schemas.openxmlformats.org/officeDocument/2006/relationships/image"/><Relationship Id="rId3" Target="../media/image30.png" Type="http://schemas.openxmlformats.org/officeDocument/2006/relationships/image"/><Relationship Id="rId4" Target="../media/image31.png" Type="http://schemas.openxmlformats.org/officeDocument/2006/relationships/image"/><Relationship Id="rId5" Target="../media/image32.svg" Type="http://schemas.openxmlformats.org/officeDocument/2006/relationships/image"/><Relationship Id="rId6" Target="../media/image33.png" Type="http://schemas.openxmlformats.org/officeDocument/2006/relationships/image"/><Relationship Id="rId7" Target="../media/image34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0.png" Type="http://schemas.openxmlformats.org/officeDocument/2006/relationships/image"/><Relationship Id="rId2" Target="../media/image29.jpeg" Type="http://schemas.openxmlformats.org/officeDocument/2006/relationships/image"/><Relationship Id="rId3" Target="../media/image14.png" Type="http://schemas.openxmlformats.org/officeDocument/2006/relationships/image"/><Relationship Id="rId4" Target="../media/image15.svg" Type="http://schemas.openxmlformats.org/officeDocument/2006/relationships/image"/><Relationship Id="rId5" Target="../media/image35.png" Type="http://schemas.openxmlformats.org/officeDocument/2006/relationships/image"/><Relationship Id="rId6" Target="../media/image36.svg" Type="http://schemas.openxmlformats.org/officeDocument/2006/relationships/image"/><Relationship Id="rId7" Target="../media/image37.png" Type="http://schemas.openxmlformats.org/officeDocument/2006/relationships/image"/><Relationship Id="rId8" Target="../media/image38.svg" Type="http://schemas.openxmlformats.org/officeDocument/2006/relationships/image"/><Relationship Id="rId9" Target="../media/image39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1.png" Type="http://schemas.openxmlformats.org/officeDocument/2006/relationships/image"/><Relationship Id="rId3" Target="../media/image42.png" Type="http://schemas.openxmlformats.org/officeDocument/2006/relationships/image"/><Relationship Id="rId4" Target="../media/image43.svg" Type="http://schemas.openxmlformats.org/officeDocument/2006/relationships/image"/><Relationship Id="rId5" Target="../media/image44.png" Type="http://schemas.openxmlformats.org/officeDocument/2006/relationships/image"/><Relationship Id="rId6" Target="../media/image45.svg" Type="http://schemas.openxmlformats.org/officeDocument/2006/relationships/image"/><Relationship Id="rId7" Target="../media/image46.png" Type="http://schemas.openxmlformats.org/officeDocument/2006/relationships/image"/><Relationship Id="rId8" Target="../media/image47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Relationship Id="rId3" Target="../media/image15.svg" Type="http://schemas.openxmlformats.org/officeDocument/2006/relationships/image"/><Relationship Id="rId4" Target="../media/image35.png" Type="http://schemas.openxmlformats.org/officeDocument/2006/relationships/image"/><Relationship Id="rId5" Target="../media/image36.svg" Type="http://schemas.openxmlformats.org/officeDocument/2006/relationships/image"/><Relationship Id="rId6" Target="../media/image37.png" Type="http://schemas.openxmlformats.org/officeDocument/2006/relationships/image"/><Relationship Id="rId7" Target="../media/image38.svg" Type="http://schemas.openxmlformats.org/officeDocument/2006/relationships/image"/><Relationship Id="rId8" Target="../media/image39.png" Type="http://schemas.openxmlformats.org/officeDocument/2006/relationships/image"/><Relationship Id="rId9" Target="../media/image48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9.png" Type="http://schemas.openxmlformats.org/officeDocument/2006/relationships/image"/><Relationship Id="rId3" Target="../media/image50.svg" Type="http://schemas.openxmlformats.org/officeDocument/2006/relationships/image"/><Relationship Id="rId4" Target="../media/image51.png" Type="http://schemas.openxmlformats.org/officeDocument/2006/relationships/image"/><Relationship Id="rId5" Target="../media/image52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1FF7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151049" y="1268718"/>
            <a:ext cx="8338926" cy="10419941"/>
          </a:xfrm>
          <a:custGeom>
            <a:avLst/>
            <a:gdLst/>
            <a:ahLst/>
            <a:cxnLst/>
            <a:rect r="r" b="b" t="t" l="l"/>
            <a:pathLst>
              <a:path h="10419941" w="8338926">
                <a:moveTo>
                  <a:pt x="0" y="0"/>
                </a:moveTo>
                <a:lnTo>
                  <a:pt x="8338926" y="0"/>
                </a:lnTo>
                <a:lnTo>
                  <a:pt x="8338926" y="10419941"/>
                </a:lnTo>
                <a:lnTo>
                  <a:pt x="0" y="1041994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824383">
            <a:off x="9589219" y="5249000"/>
            <a:ext cx="6287124" cy="3497213"/>
          </a:xfrm>
          <a:custGeom>
            <a:avLst/>
            <a:gdLst/>
            <a:ahLst/>
            <a:cxnLst/>
            <a:rect r="r" b="b" t="t" l="l"/>
            <a:pathLst>
              <a:path h="3497213" w="6287124">
                <a:moveTo>
                  <a:pt x="0" y="0"/>
                </a:moveTo>
                <a:lnTo>
                  <a:pt x="6287125" y="0"/>
                </a:lnTo>
                <a:lnTo>
                  <a:pt x="6287125" y="3497213"/>
                </a:lnTo>
                <a:lnTo>
                  <a:pt x="0" y="349721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  <a:ln w="47625" cap="sq">
            <a:solidFill>
              <a:srgbClr val="000000"/>
            </a:solidFill>
            <a:prstDash val="solid"/>
            <a:miter/>
          </a:ln>
        </p:spPr>
      </p:sp>
      <p:sp>
        <p:nvSpPr>
          <p:cNvPr name="Freeform 4" id="4"/>
          <p:cNvSpPr/>
          <p:nvPr/>
        </p:nvSpPr>
        <p:spPr>
          <a:xfrm flipH="false" flipV="false" rot="1057280">
            <a:off x="10096605" y="299438"/>
            <a:ext cx="8226517" cy="4637699"/>
          </a:xfrm>
          <a:custGeom>
            <a:avLst/>
            <a:gdLst/>
            <a:ahLst/>
            <a:cxnLst/>
            <a:rect r="r" b="b" t="t" l="l"/>
            <a:pathLst>
              <a:path h="4637699" w="8226517">
                <a:moveTo>
                  <a:pt x="0" y="0"/>
                </a:moveTo>
                <a:lnTo>
                  <a:pt x="8226517" y="0"/>
                </a:lnTo>
                <a:lnTo>
                  <a:pt x="8226517" y="4637699"/>
                </a:lnTo>
                <a:lnTo>
                  <a:pt x="0" y="463769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</p:sp>
      <p:sp>
        <p:nvSpPr>
          <p:cNvPr name="Freeform 5" id="5"/>
          <p:cNvSpPr/>
          <p:nvPr/>
        </p:nvSpPr>
        <p:spPr>
          <a:xfrm flipH="false" flipV="false" rot="572347">
            <a:off x="5128220" y="2719631"/>
            <a:ext cx="2533576" cy="3165841"/>
          </a:xfrm>
          <a:custGeom>
            <a:avLst/>
            <a:gdLst/>
            <a:ahLst/>
            <a:cxnLst/>
            <a:rect r="r" b="b" t="t" l="l"/>
            <a:pathLst>
              <a:path h="3165841" w="2533576">
                <a:moveTo>
                  <a:pt x="0" y="0"/>
                </a:moveTo>
                <a:lnTo>
                  <a:pt x="2533576" y="0"/>
                </a:lnTo>
                <a:lnTo>
                  <a:pt x="2533576" y="3165841"/>
                </a:lnTo>
                <a:lnTo>
                  <a:pt x="0" y="316584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  <a:ln w="57150" cap="sq">
            <a:solidFill>
              <a:srgbClr val="000000"/>
            </a:solidFill>
            <a:prstDash val="solid"/>
            <a:miter/>
          </a:ln>
        </p:spPr>
      </p:sp>
      <p:sp>
        <p:nvSpPr>
          <p:cNvPr name="Freeform 6" id="6"/>
          <p:cNvSpPr/>
          <p:nvPr/>
        </p:nvSpPr>
        <p:spPr>
          <a:xfrm flipH="false" flipV="false" rot="0">
            <a:off x="7544271" y="2797151"/>
            <a:ext cx="4349977" cy="2457737"/>
          </a:xfrm>
          <a:custGeom>
            <a:avLst/>
            <a:gdLst/>
            <a:ahLst/>
            <a:cxnLst/>
            <a:rect r="r" b="b" t="t" l="l"/>
            <a:pathLst>
              <a:path h="2457737" w="4349977">
                <a:moveTo>
                  <a:pt x="0" y="0"/>
                </a:moveTo>
                <a:lnTo>
                  <a:pt x="4349977" y="0"/>
                </a:lnTo>
                <a:lnTo>
                  <a:pt x="4349977" y="2457737"/>
                </a:lnTo>
                <a:lnTo>
                  <a:pt x="0" y="245773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  <a:ln w="57150" cap="sq">
            <a:solidFill>
              <a:srgbClr val="000000"/>
            </a:solidFill>
            <a:prstDash val="solid"/>
            <a:miter/>
          </a:ln>
        </p:spPr>
      </p:sp>
      <p:sp>
        <p:nvSpPr>
          <p:cNvPr name="Freeform 7" id="7"/>
          <p:cNvSpPr/>
          <p:nvPr/>
        </p:nvSpPr>
        <p:spPr>
          <a:xfrm flipH="false" flipV="false" rot="-655221">
            <a:off x="5702067" y="6349390"/>
            <a:ext cx="3525693" cy="1952353"/>
          </a:xfrm>
          <a:custGeom>
            <a:avLst/>
            <a:gdLst/>
            <a:ahLst/>
            <a:cxnLst/>
            <a:rect r="r" b="b" t="t" l="l"/>
            <a:pathLst>
              <a:path h="1952353" w="3525693">
                <a:moveTo>
                  <a:pt x="0" y="0"/>
                </a:moveTo>
                <a:lnTo>
                  <a:pt x="3525693" y="0"/>
                </a:lnTo>
                <a:lnTo>
                  <a:pt x="3525693" y="1952352"/>
                </a:lnTo>
                <a:lnTo>
                  <a:pt x="0" y="195235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</p:sp>
      <p:sp>
        <p:nvSpPr>
          <p:cNvPr name="Freeform 8" id="8"/>
          <p:cNvSpPr/>
          <p:nvPr/>
        </p:nvSpPr>
        <p:spPr>
          <a:xfrm flipH="false" flipV="false" rot="0">
            <a:off x="7070091" y="7947864"/>
            <a:ext cx="3450211" cy="1940744"/>
          </a:xfrm>
          <a:custGeom>
            <a:avLst/>
            <a:gdLst/>
            <a:ahLst/>
            <a:cxnLst/>
            <a:rect r="r" b="b" t="t" l="l"/>
            <a:pathLst>
              <a:path h="1940744" w="3450211">
                <a:moveTo>
                  <a:pt x="0" y="0"/>
                </a:moveTo>
                <a:lnTo>
                  <a:pt x="3450212" y="0"/>
                </a:lnTo>
                <a:lnTo>
                  <a:pt x="3450212" y="1940744"/>
                </a:lnTo>
                <a:lnTo>
                  <a:pt x="0" y="194074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  <a:ln w="28575" cap="sq">
            <a:solidFill>
              <a:srgbClr val="000000"/>
            </a:solidFill>
            <a:prstDash val="solid"/>
            <a:miter/>
          </a:ln>
        </p:spPr>
      </p:sp>
      <p:sp>
        <p:nvSpPr>
          <p:cNvPr name="Freeform 9" id="9"/>
          <p:cNvSpPr/>
          <p:nvPr/>
        </p:nvSpPr>
        <p:spPr>
          <a:xfrm flipH="false" flipV="false" rot="0">
            <a:off x="13982937" y="7947864"/>
            <a:ext cx="3961458" cy="2191955"/>
          </a:xfrm>
          <a:custGeom>
            <a:avLst/>
            <a:gdLst/>
            <a:ahLst/>
            <a:cxnLst/>
            <a:rect r="r" b="b" t="t" l="l"/>
            <a:pathLst>
              <a:path h="2191955" w="3961458">
                <a:moveTo>
                  <a:pt x="0" y="0"/>
                </a:moveTo>
                <a:lnTo>
                  <a:pt x="3961458" y="0"/>
                </a:lnTo>
                <a:lnTo>
                  <a:pt x="3961458" y="2191955"/>
                </a:lnTo>
                <a:lnTo>
                  <a:pt x="0" y="2191955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148" t="0" r="0" b="0"/>
            </a:stretch>
          </a:blipFill>
          <a:ln w="19050" cap="sq">
            <a:solidFill>
              <a:srgbClr val="000000"/>
            </a:solidFill>
            <a:prstDash val="solid"/>
            <a:miter/>
          </a:ln>
        </p:spPr>
      </p:sp>
      <p:sp>
        <p:nvSpPr>
          <p:cNvPr name="TextBox 10" id="10"/>
          <p:cNvSpPr txBox="true"/>
          <p:nvPr/>
        </p:nvSpPr>
        <p:spPr>
          <a:xfrm rot="0">
            <a:off x="593289" y="183825"/>
            <a:ext cx="7688202" cy="20554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236"/>
              </a:lnSpc>
            </a:pPr>
            <a:r>
              <a:rPr lang="en-US" sz="5883">
                <a:solidFill>
                  <a:srgbClr val="000000"/>
                </a:solidFill>
                <a:latin typeface="More Sugar"/>
                <a:ea typeface="More Sugar"/>
                <a:cs typeface="More Sugar"/>
                <a:sym typeface="More Sugar"/>
              </a:rPr>
              <a:t>Mr Mc Starter </a:t>
            </a:r>
          </a:p>
          <a:p>
            <a:pPr algn="ctr">
              <a:lnSpc>
                <a:spcPts val="8236"/>
              </a:lnSpc>
            </a:pPr>
            <a:r>
              <a:rPr lang="en-US" sz="5883">
                <a:solidFill>
                  <a:srgbClr val="000000"/>
                </a:solidFill>
                <a:latin typeface="More Sugar"/>
                <a:ea typeface="More Sugar"/>
                <a:cs typeface="More Sugar"/>
                <a:sym typeface="More Sugar"/>
              </a:rPr>
              <a:t>Writing Pack (Freebie)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CE1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520216" y="395934"/>
            <a:ext cx="1751600" cy="1265531"/>
          </a:xfrm>
          <a:custGeom>
            <a:avLst/>
            <a:gdLst/>
            <a:ahLst/>
            <a:cxnLst/>
            <a:rect r="r" b="b" t="t" l="l"/>
            <a:pathLst>
              <a:path h="1265531" w="1751600">
                <a:moveTo>
                  <a:pt x="0" y="0"/>
                </a:moveTo>
                <a:lnTo>
                  <a:pt x="1751601" y="0"/>
                </a:lnTo>
                <a:lnTo>
                  <a:pt x="1751601" y="1265532"/>
                </a:lnTo>
                <a:lnTo>
                  <a:pt x="0" y="12655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45357" y="5322479"/>
            <a:ext cx="1901318" cy="1364196"/>
          </a:xfrm>
          <a:custGeom>
            <a:avLst/>
            <a:gdLst/>
            <a:ahLst/>
            <a:cxnLst/>
            <a:rect r="r" b="b" t="t" l="l"/>
            <a:pathLst>
              <a:path h="1364196" w="1901318">
                <a:moveTo>
                  <a:pt x="0" y="0"/>
                </a:moveTo>
                <a:lnTo>
                  <a:pt x="1901319" y="0"/>
                </a:lnTo>
                <a:lnTo>
                  <a:pt x="1901319" y="1364196"/>
                </a:lnTo>
                <a:lnTo>
                  <a:pt x="0" y="136419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404913" y="2453573"/>
            <a:ext cx="1982208" cy="2078330"/>
          </a:xfrm>
          <a:custGeom>
            <a:avLst/>
            <a:gdLst/>
            <a:ahLst/>
            <a:cxnLst/>
            <a:rect r="r" b="b" t="t" l="l"/>
            <a:pathLst>
              <a:path h="2078330" w="1982208">
                <a:moveTo>
                  <a:pt x="0" y="0"/>
                </a:moveTo>
                <a:lnTo>
                  <a:pt x="1982207" y="0"/>
                </a:lnTo>
                <a:lnTo>
                  <a:pt x="1982207" y="2078331"/>
                </a:lnTo>
                <a:lnTo>
                  <a:pt x="0" y="207833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369371" y="7832334"/>
            <a:ext cx="1902446" cy="1643238"/>
          </a:xfrm>
          <a:custGeom>
            <a:avLst/>
            <a:gdLst/>
            <a:ahLst/>
            <a:cxnLst/>
            <a:rect r="r" b="b" t="t" l="l"/>
            <a:pathLst>
              <a:path h="1643238" w="1902446">
                <a:moveTo>
                  <a:pt x="0" y="0"/>
                </a:moveTo>
                <a:lnTo>
                  <a:pt x="1902446" y="0"/>
                </a:lnTo>
                <a:lnTo>
                  <a:pt x="1902446" y="1643238"/>
                </a:lnTo>
                <a:lnTo>
                  <a:pt x="0" y="164323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3873966" y="0"/>
            <a:ext cx="10287000" cy="10287000"/>
          </a:xfrm>
          <a:custGeom>
            <a:avLst/>
            <a:gdLst/>
            <a:ahLst/>
            <a:cxnLst/>
            <a:rect r="r" b="b" t="t" l="l"/>
            <a:pathLst>
              <a:path h="10287000" w="10287000">
                <a:moveTo>
                  <a:pt x="0" y="0"/>
                </a:moveTo>
                <a:lnTo>
                  <a:pt x="10287000" y="0"/>
                </a:lnTo>
                <a:lnTo>
                  <a:pt x="10287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CE1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245796" y="1846299"/>
            <a:ext cx="7233028" cy="5569432"/>
          </a:xfrm>
          <a:custGeom>
            <a:avLst/>
            <a:gdLst/>
            <a:ahLst/>
            <a:cxnLst/>
            <a:rect r="r" b="b" t="t" l="l"/>
            <a:pathLst>
              <a:path h="5569432" w="7233028">
                <a:moveTo>
                  <a:pt x="0" y="0"/>
                </a:moveTo>
                <a:lnTo>
                  <a:pt x="7233028" y="0"/>
                </a:lnTo>
                <a:lnTo>
                  <a:pt x="7233028" y="5569432"/>
                </a:lnTo>
                <a:lnTo>
                  <a:pt x="0" y="55694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2110720" y="5358331"/>
            <a:ext cx="4083939" cy="4114800"/>
          </a:xfrm>
          <a:custGeom>
            <a:avLst/>
            <a:gdLst/>
            <a:ahLst/>
            <a:cxnLst/>
            <a:rect r="r" b="b" t="t" l="l"/>
            <a:pathLst>
              <a:path h="4114800" w="4083939">
                <a:moveTo>
                  <a:pt x="0" y="0"/>
                </a:moveTo>
                <a:lnTo>
                  <a:pt x="4083939" y="0"/>
                </a:lnTo>
                <a:lnTo>
                  <a:pt x="408393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2632469" y="6484027"/>
            <a:ext cx="2459682" cy="2466330"/>
          </a:xfrm>
          <a:custGeom>
            <a:avLst/>
            <a:gdLst/>
            <a:ahLst/>
            <a:cxnLst/>
            <a:rect r="r" b="b" t="t" l="l"/>
            <a:pathLst>
              <a:path h="2466330" w="2459682">
                <a:moveTo>
                  <a:pt x="0" y="0"/>
                </a:moveTo>
                <a:lnTo>
                  <a:pt x="2459682" y="0"/>
                </a:lnTo>
                <a:lnTo>
                  <a:pt x="2459682" y="2466330"/>
                </a:lnTo>
                <a:lnTo>
                  <a:pt x="0" y="246633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4883807" y="86326"/>
            <a:ext cx="7226913" cy="19948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218"/>
              </a:lnSpc>
            </a:pPr>
            <a:r>
              <a:rPr lang="en-US" sz="11584">
                <a:solidFill>
                  <a:srgbClr val="000000"/>
                </a:solidFill>
                <a:latin typeface="More Sugar"/>
                <a:ea typeface="More Sugar"/>
                <a:cs typeface="More Sugar"/>
                <a:sym typeface="More Sugar"/>
              </a:rPr>
              <a:t>Liked this?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445680" y="2024028"/>
            <a:ext cx="9378877" cy="70953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369"/>
              </a:lnSpc>
            </a:pPr>
          </a:p>
          <a:p>
            <a:pPr algn="l">
              <a:lnSpc>
                <a:spcPts val="4369"/>
              </a:lnSpc>
            </a:pPr>
            <a:r>
              <a:rPr lang="en-US" sz="312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This is just a tiny taste of the Mr Mc Writing Packs. Inside you’ll find exciting picture prompts, ready-to-use slides and printables that get children talking first, laughing next and writing with actual ideas.</a:t>
            </a:r>
          </a:p>
          <a:p>
            <a:pPr algn="l">
              <a:lnSpc>
                <a:spcPts val="4369"/>
              </a:lnSpc>
            </a:pPr>
          </a:p>
          <a:p>
            <a:pPr algn="l">
              <a:lnSpc>
                <a:spcPts val="4369"/>
              </a:lnSpc>
            </a:pPr>
            <a:r>
              <a:rPr lang="en-US" sz="312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Save time</a:t>
            </a:r>
          </a:p>
          <a:p>
            <a:pPr algn="l">
              <a:lnSpc>
                <a:spcPts val="4369"/>
              </a:lnSpc>
            </a:pPr>
            <a:r>
              <a:rPr lang="en-US" sz="312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Shut the laptop</a:t>
            </a:r>
          </a:p>
          <a:p>
            <a:pPr algn="l">
              <a:lnSpc>
                <a:spcPts val="4369"/>
              </a:lnSpc>
            </a:pPr>
            <a:r>
              <a:rPr lang="en-US" sz="312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Get your weekend back</a:t>
            </a:r>
          </a:p>
          <a:p>
            <a:pPr algn="l">
              <a:lnSpc>
                <a:spcPts val="4369"/>
              </a:lnSpc>
            </a:pPr>
          </a:p>
          <a:p>
            <a:pPr algn="l">
              <a:lnSpc>
                <a:spcPts val="4369"/>
              </a:lnSpc>
            </a:pPr>
            <a:r>
              <a:rPr lang="en-US" sz="312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Click to explore the packs!</a:t>
            </a:r>
          </a:p>
          <a:p>
            <a:pPr algn="ctr">
              <a:lnSpc>
                <a:spcPts val="4369"/>
              </a:lnSpc>
            </a:pPr>
          </a:p>
        </p:txBody>
      </p:sp>
      <p:sp>
        <p:nvSpPr>
          <p:cNvPr name="TextBox 7" id="7"/>
          <p:cNvSpPr txBox="true"/>
          <p:nvPr/>
        </p:nvSpPr>
        <p:spPr>
          <a:xfrm rot="0">
            <a:off x="10576291" y="2513981"/>
            <a:ext cx="5981568" cy="27349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b="true" sz="5199" u="sng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  <a:hlinkClick r:id="rId7" tooltip="https://www.ontrackwithmrmc.com/category/all-products"/>
              </a:rPr>
              <a:t>Click here</a:t>
            </a:r>
          </a:p>
          <a:p>
            <a:pPr algn="ctr">
              <a:lnSpc>
                <a:spcPts val="7279"/>
              </a:lnSpc>
            </a:pPr>
            <a:r>
              <a:rPr lang="en-US" b="true" sz="5199" u="sng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  <a:hlinkClick r:id="rId8" tooltip="https://www.ontrackwithmrmc.com/category/all-products"/>
              </a:rPr>
              <a:t>to explore the</a:t>
            </a:r>
          </a:p>
          <a:p>
            <a:pPr algn="ctr">
              <a:lnSpc>
                <a:spcPts val="7279"/>
              </a:lnSpc>
            </a:pPr>
            <a:r>
              <a:rPr lang="en-US" b="true" sz="5199" u="sng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  <a:hlinkClick r:id="rId9" tooltip="https://www.ontrackwithmrmc.com/category/all-products"/>
              </a:rPr>
              <a:t>packs on my store.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21794" y="-516324"/>
            <a:ext cx="18980628" cy="13547423"/>
          </a:xfrm>
          <a:custGeom>
            <a:avLst/>
            <a:gdLst/>
            <a:ahLst/>
            <a:cxnLst/>
            <a:rect r="r" b="b" t="t" l="l"/>
            <a:pathLst>
              <a:path h="13547423" w="18980628">
                <a:moveTo>
                  <a:pt x="0" y="0"/>
                </a:moveTo>
                <a:lnTo>
                  <a:pt x="18980628" y="0"/>
                </a:lnTo>
                <a:lnTo>
                  <a:pt x="18980628" y="13547423"/>
                </a:lnTo>
                <a:lnTo>
                  <a:pt x="0" y="1354742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-772315">
            <a:off x="464598" y="813830"/>
            <a:ext cx="11761791" cy="6301406"/>
            <a:chOff x="0" y="0"/>
            <a:chExt cx="15682389" cy="8401874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0" y="1719056"/>
              <a:ext cx="15682389" cy="668281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4907"/>
                </a:lnSpc>
              </a:pPr>
              <a:r>
                <a:rPr lang="en-US" sz="24934">
                  <a:solidFill>
                    <a:srgbClr val="F62C04"/>
                  </a:solidFill>
                  <a:latin typeface="Negrita Pro"/>
                  <a:ea typeface="Negrita Pro"/>
                  <a:cs typeface="Negrita Pro"/>
                  <a:sym typeface="Negrita Pro"/>
                </a:rPr>
                <a:t>better?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-413298">
              <a:off x="182607" y="311044"/>
              <a:ext cx="10803805" cy="424430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3355"/>
                </a:lnSpc>
              </a:pPr>
              <a:r>
                <a:rPr lang="en-US" sz="16682" spc="-166">
                  <a:solidFill>
                    <a:srgbClr val="F62C04"/>
                  </a:solidFill>
                  <a:latin typeface="Negrita Pro"/>
                  <a:ea typeface="Negrita Pro"/>
                  <a:cs typeface="Negrita Pro"/>
                  <a:sym typeface="Negrita Pro"/>
                </a:rPr>
                <a:t>Which is</a:t>
              </a: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1014479">
            <a:off x="12251319" y="954727"/>
            <a:ext cx="5699857" cy="3163421"/>
          </a:xfrm>
          <a:custGeom>
            <a:avLst/>
            <a:gdLst/>
            <a:ahLst/>
            <a:cxnLst/>
            <a:rect r="r" b="b" t="t" l="l"/>
            <a:pathLst>
              <a:path h="3163421" w="5699857">
                <a:moveTo>
                  <a:pt x="0" y="0"/>
                </a:moveTo>
                <a:lnTo>
                  <a:pt x="5699857" y="0"/>
                </a:lnTo>
                <a:lnTo>
                  <a:pt x="5699857" y="3163420"/>
                </a:lnTo>
                <a:lnTo>
                  <a:pt x="0" y="316342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</p:sp>
      <p:sp>
        <p:nvSpPr>
          <p:cNvPr name="Freeform 7" id="7"/>
          <p:cNvSpPr/>
          <p:nvPr/>
        </p:nvSpPr>
        <p:spPr>
          <a:xfrm flipH="false" flipV="false" rot="-799424">
            <a:off x="8344365" y="5287628"/>
            <a:ext cx="7768128" cy="4330732"/>
          </a:xfrm>
          <a:custGeom>
            <a:avLst/>
            <a:gdLst/>
            <a:ahLst/>
            <a:cxnLst/>
            <a:rect r="r" b="b" t="t" l="l"/>
            <a:pathLst>
              <a:path h="4330732" w="7768128">
                <a:moveTo>
                  <a:pt x="0" y="0"/>
                </a:moveTo>
                <a:lnTo>
                  <a:pt x="7768128" y="0"/>
                </a:lnTo>
                <a:lnTo>
                  <a:pt x="7768128" y="4330731"/>
                </a:lnTo>
                <a:lnTo>
                  <a:pt x="0" y="433073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  <a:ln w="28575" cap="sq">
            <a:solidFill>
              <a:srgbClr val="000000"/>
            </a:solidFill>
            <a:prstDash val="solid"/>
            <a:miter/>
          </a:ln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46314" y="-2569837"/>
            <a:ext cx="18980628" cy="13547423"/>
          </a:xfrm>
          <a:custGeom>
            <a:avLst/>
            <a:gdLst/>
            <a:ahLst/>
            <a:cxnLst/>
            <a:rect r="r" b="b" t="t" l="l"/>
            <a:pathLst>
              <a:path h="13547423" w="18980628">
                <a:moveTo>
                  <a:pt x="0" y="0"/>
                </a:moveTo>
                <a:lnTo>
                  <a:pt x="18980628" y="0"/>
                </a:lnTo>
                <a:lnTo>
                  <a:pt x="18980628" y="13547423"/>
                </a:lnTo>
                <a:lnTo>
                  <a:pt x="0" y="1354742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2615170" y="6172200"/>
            <a:ext cx="5343896" cy="4114800"/>
          </a:xfrm>
          <a:custGeom>
            <a:avLst/>
            <a:gdLst/>
            <a:ahLst/>
            <a:cxnLst/>
            <a:rect r="r" b="b" t="t" l="l"/>
            <a:pathLst>
              <a:path h="4114800" w="5343896">
                <a:moveTo>
                  <a:pt x="0" y="0"/>
                </a:moveTo>
                <a:lnTo>
                  <a:pt x="5343897" y="0"/>
                </a:lnTo>
                <a:lnTo>
                  <a:pt x="534389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599185" y="3144921"/>
            <a:ext cx="2023938" cy="1462295"/>
          </a:xfrm>
          <a:custGeom>
            <a:avLst/>
            <a:gdLst/>
            <a:ahLst/>
            <a:cxnLst/>
            <a:rect r="r" b="b" t="t" l="l"/>
            <a:pathLst>
              <a:path h="1462295" w="2023938">
                <a:moveTo>
                  <a:pt x="0" y="0"/>
                </a:moveTo>
                <a:lnTo>
                  <a:pt x="2023937" y="0"/>
                </a:lnTo>
                <a:lnTo>
                  <a:pt x="2023937" y="1462295"/>
                </a:lnTo>
                <a:lnTo>
                  <a:pt x="0" y="146229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4355277" y="3051994"/>
            <a:ext cx="1560863" cy="1932834"/>
          </a:xfrm>
          <a:custGeom>
            <a:avLst/>
            <a:gdLst/>
            <a:ahLst/>
            <a:cxnLst/>
            <a:rect r="r" b="b" t="t" l="l"/>
            <a:pathLst>
              <a:path h="1932834" w="1560863">
                <a:moveTo>
                  <a:pt x="0" y="0"/>
                </a:moveTo>
                <a:lnTo>
                  <a:pt x="1560863" y="0"/>
                </a:lnTo>
                <a:lnTo>
                  <a:pt x="1560863" y="1932834"/>
                </a:lnTo>
                <a:lnTo>
                  <a:pt x="0" y="193283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-40999" b="-1054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8266915" y="3051994"/>
            <a:ext cx="1754170" cy="1677425"/>
          </a:xfrm>
          <a:custGeom>
            <a:avLst/>
            <a:gdLst/>
            <a:ahLst/>
            <a:cxnLst/>
            <a:rect r="r" b="b" t="t" l="l"/>
            <a:pathLst>
              <a:path h="1677425" w="1754170">
                <a:moveTo>
                  <a:pt x="0" y="0"/>
                </a:moveTo>
                <a:lnTo>
                  <a:pt x="1754170" y="0"/>
                </a:lnTo>
                <a:lnTo>
                  <a:pt x="1754170" y="1677425"/>
                </a:lnTo>
                <a:lnTo>
                  <a:pt x="0" y="167742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2077590" y="2800481"/>
            <a:ext cx="1833396" cy="2180451"/>
          </a:xfrm>
          <a:custGeom>
            <a:avLst/>
            <a:gdLst/>
            <a:ahLst/>
            <a:cxnLst/>
            <a:rect r="r" b="b" t="t" l="l"/>
            <a:pathLst>
              <a:path h="2180451" w="1833396">
                <a:moveTo>
                  <a:pt x="0" y="0"/>
                </a:moveTo>
                <a:lnTo>
                  <a:pt x="1833396" y="0"/>
                </a:lnTo>
                <a:lnTo>
                  <a:pt x="1833396" y="2180451"/>
                </a:lnTo>
                <a:lnTo>
                  <a:pt x="0" y="2180451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5287118" y="2771205"/>
            <a:ext cx="1972182" cy="2209727"/>
          </a:xfrm>
          <a:custGeom>
            <a:avLst/>
            <a:gdLst/>
            <a:ahLst/>
            <a:cxnLst/>
            <a:rect r="r" b="b" t="t" l="l"/>
            <a:pathLst>
              <a:path h="2209727" w="1972182">
                <a:moveTo>
                  <a:pt x="0" y="0"/>
                </a:moveTo>
                <a:lnTo>
                  <a:pt x="1972182" y="0"/>
                </a:lnTo>
                <a:lnTo>
                  <a:pt x="1972182" y="2209727"/>
                </a:lnTo>
                <a:lnTo>
                  <a:pt x="0" y="220972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6492261" y="3890706"/>
            <a:ext cx="1167456" cy="1174799"/>
          </a:xfrm>
          <a:custGeom>
            <a:avLst/>
            <a:gdLst/>
            <a:ahLst/>
            <a:cxnLst/>
            <a:rect r="r" b="b" t="t" l="l"/>
            <a:pathLst>
              <a:path h="1174799" w="1167456">
                <a:moveTo>
                  <a:pt x="0" y="0"/>
                </a:moveTo>
                <a:lnTo>
                  <a:pt x="1167456" y="0"/>
                </a:lnTo>
                <a:lnTo>
                  <a:pt x="1167456" y="1174799"/>
                </a:lnTo>
                <a:lnTo>
                  <a:pt x="0" y="1174799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775200" y="73978"/>
            <a:ext cx="10752835" cy="21660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7623"/>
              </a:lnSpc>
            </a:pPr>
            <a:r>
              <a:rPr lang="en-US" sz="12588">
                <a:solidFill>
                  <a:srgbClr val="000000"/>
                </a:solidFill>
                <a:latin typeface="More Sugar"/>
                <a:ea typeface="More Sugar"/>
                <a:cs typeface="More Sugar"/>
                <a:sym typeface="More Sugar"/>
              </a:rPr>
              <a:t>How it works...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517743" y="6290080"/>
            <a:ext cx="10883466" cy="37554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6049"/>
              </a:lnSpc>
            </a:pPr>
            <a:r>
              <a:rPr lang="en-US" sz="432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1. Look carefully</a:t>
            </a:r>
            <a:r>
              <a:rPr lang="en-US" sz="432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 “What can you see?”</a:t>
            </a:r>
          </a:p>
          <a:p>
            <a:pPr algn="just">
              <a:lnSpc>
                <a:spcPts val="6049"/>
              </a:lnSpc>
            </a:pPr>
            <a:r>
              <a:rPr lang="en-US" sz="432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2. Choose a si</a:t>
            </a:r>
            <a:r>
              <a:rPr lang="en-US" sz="432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de:  “Which one would you pick?”</a:t>
            </a:r>
          </a:p>
          <a:p>
            <a:pPr algn="just">
              <a:lnSpc>
                <a:spcPts val="6049"/>
              </a:lnSpc>
            </a:pPr>
            <a:r>
              <a:rPr lang="en-US" sz="432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3. Talk: Give a reason:  “Why is that one better?”</a:t>
            </a:r>
          </a:p>
          <a:p>
            <a:pPr algn="just">
              <a:lnSpc>
                <a:spcPts val="6049"/>
              </a:lnSpc>
            </a:pPr>
            <a:r>
              <a:rPr lang="en-US" sz="432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4. Listen to someone else: “Does anyone think differently?”</a:t>
            </a:r>
          </a:p>
          <a:p>
            <a:pPr algn="just">
              <a:lnSpc>
                <a:spcPts val="6049"/>
              </a:lnSpc>
            </a:pPr>
            <a:r>
              <a:rPr lang="en-US" sz="432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5: Vote: decide which one wins. 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937647" y="4851478"/>
            <a:ext cx="1101328" cy="11528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431"/>
              </a:lnSpc>
            </a:pPr>
            <a:r>
              <a:rPr lang="en-US" sz="6737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look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4289666" y="4847582"/>
            <a:ext cx="1934289" cy="11528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431"/>
              </a:lnSpc>
            </a:pPr>
            <a:r>
              <a:rPr lang="en-US" sz="6737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choose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8471855" y="4847582"/>
            <a:ext cx="1021913" cy="11528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431"/>
              </a:lnSpc>
            </a:pPr>
            <a:r>
              <a:rPr lang="en-US" sz="6737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talk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1915546" y="4851478"/>
            <a:ext cx="1425416" cy="11528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431"/>
              </a:lnSpc>
            </a:pPr>
            <a:r>
              <a:rPr lang="en-US" sz="6737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listen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5697899" y="4847582"/>
            <a:ext cx="1150620" cy="11528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431"/>
              </a:lnSpc>
            </a:pPr>
            <a:r>
              <a:rPr lang="en-US" sz="6737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vote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2994288" y="6685598"/>
            <a:ext cx="4445131" cy="27671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452"/>
              </a:lnSpc>
            </a:pPr>
            <a:r>
              <a:rPr lang="en-US" sz="318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I think the....</a:t>
            </a:r>
          </a:p>
          <a:p>
            <a:pPr algn="just">
              <a:lnSpc>
                <a:spcPts val="4452"/>
              </a:lnSpc>
            </a:pPr>
          </a:p>
          <a:p>
            <a:pPr algn="just">
              <a:lnSpc>
                <a:spcPts val="4452"/>
              </a:lnSpc>
            </a:pPr>
            <a:r>
              <a:rPr lang="en-US" sz="318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I think that the....</a:t>
            </a:r>
          </a:p>
          <a:p>
            <a:pPr algn="just">
              <a:lnSpc>
                <a:spcPts val="4452"/>
              </a:lnSpc>
            </a:pPr>
          </a:p>
          <a:p>
            <a:pPr algn="just">
              <a:lnSpc>
                <a:spcPts val="4452"/>
              </a:lnSpc>
            </a:pPr>
            <a:r>
              <a:rPr lang="en-US" sz="318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The _____ is better because”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21794" y="-516324"/>
            <a:ext cx="18980628" cy="13547423"/>
          </a:xfrm>
          <a:custGeom>
            <a:avLst/>
            <a:gdLst/>
            <a:ahLst/>
            <a:cxnLst/>
            <a:rect r="r" b="b" t="t" l="l"/>
            <a:pathLst>
              <a:path h="13547423" w="18980628">
                <a:moveTo>
                  <a:pt x="0" y="0"/>
                </a:moveTo>
                <a:lnTo>
                  <a:pt x="18980628" y="0"/>
                </a:lnTo>
                <a:lnTo>
                  <a:pt x="18980628" y="13547423"/>
                </a:lnTo>
                <a:lnTo>
                  <a:pt x="0" y="1354742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015865" y="2135630"/>
            <a:ext cx="13863430" cy="7798179"/>
          </a:xfrm>
          <a:custGeom>
            <a:avLst/>
            <a:gdLst/>
            <a:ahLst/>
            <a:cxnLst/>
            <a:rect r="r" b="b" t="t" l="l"/>
            <a:pathLst>
              <a:path h="7798179" w="13863430">
                <a:moveTo>
                  <a:pt x="0" y="0"/>
                </a:moveTo>
                <a:lnTo>
                  <a:pt x="13863430" y="0"/>
                </a:lnTo>
                <a:lnTo>
                  <a:pt x="13863430" y="7798179"/>
                </a:lnTo>
                <a:lnTo>
                  <a:pt x="0" y="779817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  <a:ln w="57150" cap="sq">
            <a:solidFill>
              <a:srgbClr val="000000"/>
            </a:solidFill>
            <a:prstDash val="solid"/>
            <a:miter/>
          </a:ln>
        </p:spPr>
      </p:sp>
      <p:grpSp>
        <p:nvGrpSpPr>
          <p:cNvPr name="Group 4" id="4"/>
          <p:cNvGrpSpPr/>
          <p:nvPr/>
        </p:nvGrpSpPr>
        <p:grpSpPr>
          <a:xfrm rot="0">
            <a:off x="4197722" y="106924"/>
            <a:ext cx="9499717" cy="1843551"/>
            <a:chOff x="0" y="0"/>
            <a:chExt cx="12666290" cy="245806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284127"/>
              <a:ext cx="1538752" cy="1111748"/>
            </a:xfrm>
            <a:custGeom>
              <a:avLst/>
              <a:gdLst/>
              <a:ahLst/>
              <a:cxnLst/>
              <a:rect r="r" b="b" t="t" l="l"/>
              <a:pathLst>
                <a:path h="1111748" w="1538752">
                  <a:moveTo>
                    <a:pt x="0" y="0"/>
                  </a:moveTo>
                  <a:lnTo>
                    <a:pt x="1538752" y="0"/>
                  </a:lnTo>
                  <a:lnTo>
                    <a:pt x="1538752" y="1111749"/>
                  </a:lnTo>
                  <a:lnTo>
                    <a:pt x="0" y="11117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2855668" y="213477"/>
              <a:ext cx="1186687" cy="1469488"/>
            </a:xfrm>
            <a:custGeom>
              <a:avLst/>
              <a:gdLst/>
              <a:ahLst/>
              <a:cxnLst/>
              <a:rect r="r" b="b" t="t" l="l"/>
              <a:pathLst>
                <a:path h="1469488" w="1186687">
                  <a:moveTo>
                    <a:pt x="0" y="0"/>
                  </a:moveTo>
                  <a:lnTo>
                    <a:pt x="1186687" y="0"/>
                  </a:lnTo>
                  <a:lnTo>
                    <a:pt x="1186687" y="1469488"/>
                  </a:lnTo>
                  <a:lnTo>
                    <a:pt x="0" y="14694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-40999" b="-1054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5829593" y="213477"/>
              <a:ext cx="1333654" cy="1275306"/>
            </a:xfrm>
            <a:custGeom>
              <a:avLst/>
              <a:gdLst/>
              <a:ahLst/>
              <a:cxnLst/>
              <a:rect r="r" b="b" t="t" l="l"/>
              <a:pathLst>
                <a:path h="1275306" w="1333654">
                  <a:moveTo>
                    <a:pt x="0" y="0"/>
                  </a:moveTo>
                  <a:lnTo>
                    <a:pt x="1333654" y="0"/>
                  </a:lnTo>
                  <a:lnTo>
                    <a:pt x="1333654" y="1275307"/>
                  </a:lnTo>
                  <a:lnTo>
                    <a:pt x="0" y="12753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8726759" y="22258"/>
              <a:ext cx="1393887" cy="1657745"/>
            </a:xfrm>
            <a:custGeom>
              <a:avLst/>
              <a:gdLst/>
              <a:ahLst/>
              <a:cxnLst/>
              <a:rect r="r" b="b" t="t" l="l"/>
              <a:pathLst>
                <a:path h="1657745" w="1393887">
                  <a:moveTo>
                    <a:pt x="0" y="0"/>
                  </a:moveTo>
                  <a:lnTo>
                    <a:pt x="1393887" y="0"/>
                  </a:lnTo>
                  <a:lnTo>
                    <a:pt x="1393887" y="1657745"/>
                  </a:lnTo>
                  <a:lnTo>
                    <a:pt x="0" y="16577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11166887" y="0"/>
              <a:ext cx="1499403" cy="1680003"/>
            </a:xfrm>
            <a:custGeom>
              <a:avLst/>
              <a:gdLst/>
              <a:ahLst/>
              <a:cxnLst/>
              <a:rect r="r" b="b" t="t" l="l"/>
              <a:pathLst>
                <a:path h="1680003" w="1499403">
                  <a:moveTo>
                    <a:pt x="0" y="0"/>
                  </a:moveTo>
                  <a:lnTo>
                    <a:pt x="1499403" y="0"/>
                  </a:lnTo>
                  <a:lnTo>
                    <a:pt x="1499403" y="1680003"/>
                  </a:lnTo>
                  <a:lnTo>
                    <a:pt x="0" y="1680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0" id="10"/>
            <p:cNvSpPr txBox="true"/>
            <p:nvPr/>
          </p:nvSpPr>
          <p:spPr>
            <a:xfrm rot="0">
              <a:off x="257325" y="1597240"/>
              <a:ext cx="837314" cy="86082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378"/>
                </a:lnSpc>
              </a:pPr>
              <a:r>
                <a:rPr lang="en-US" sz="3841">
                  <a:solidFill>
                    <a:srgbClr val="000000"/>
                  </a:solidFill>
                  <a:latin typeface="KG Primary Penmanship"/>
                  <a:ea typeface="KG Primary Penmanship"/>
                  <a:cs typeface="KG Primary Penmanship"/>
                  <a:sym typeface="KG Primary Penmanship"/>
                </a:rPr>
                <a:t>look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2805785" y="1594278"/>
              <a:ext cx="1470594" cy="86082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378"/>
                </a:lnSpc>
              </a:pPr>
              <a:r>
                <a:rPr lang="en-US" sz="3841">
                  <a:solidFill>
                    <a:srgbClr val="000000"/>
                  </a:solidFill>
                  <a:latin typeface="KG Primary Penmanship"/>
                  <a:ea typeface="KG Primary Penmanship"/>
                  <a:cs typeface="KG Primary Penmanship"/>
                  <a:sym typeface="KG Primary Penmanship"/>
                </a:rPr>
                <a:t>choose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5985404" y="1594278"/>
              <a:ext cx="776936" cy="86082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378"/>
                </a:lnSpc>
              </a:pPr>
              <a:r>
                <a:rPr lang="en-US" sz="3841">
                  <a:solidFill>
                    <a:srgbClr val="000000"/>
                  </a:solidFill>
                  <a:latin typeface="KG Primary Penmanship"/>
                  <a:ea typeface="KG Primary Penmanship"/>
                  <a:cs typeface="KG Primary Penmanship"/>
                  <a:sym typeface="KG Primary Penmanship"/>
                </a:rPr>
                <a:t>talk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8603560" y="1597240"/>
              <a:ext cx="1083710" cy="86082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378"/>
                </a:lnSpc>
              </a:pPr>
              <a:r>
                <a:rPr lang="en-US" sz="3841">
                  <a:solidFill>
                    <a:srgbClr val="000000"/>
                  </a:solidFill>
                  <a:latin typeface="KG Primary Penmanship"/>
                  <a:ea typeface="KG Primary Penmanship"/>
                  <a:cs typeface="KG Primary Penmanship"/>
                  <a:sym typeface="KG Primary Penmanship"/>
                </a:rPr>
                <a:t>listen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11479194" y="1594278"/>
              <a:ext cx="874789" cy="86082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378"/>
                </a:lnSpc>
              </a:pPr>
              <a:r>
                <a:rPr lang="en-US" sz="3841">
                  <a:solidFill>
                    <a:srgbClr val="000000"/>
                  </a:solidFill>
                  <a:latin typeface="KG Primary Penmanship"/>
                  <a:ea typeface="KG Primary Penmanship"/>
                  <a:cs typeface="KG Primary Penmanship"/>
                  <a:sym typeface="KG Primary Penmanship"/>
                </a:rPr>
                <a:t>vote</a:t>
              </a:r>
            </a:p>
          </p:txBody>
        </p:sp>
      </p:grpSp>
      <p:sp>
        <p:nvSpPr>
          <p:cNvPr name="Freeform 15" id="15"/>
          <p:cNvSpPr/>
          <p:nvPr/>
        </p:nvSpPr>
        <p:spPr>
          <a:xfrm flipH="false" flipV="false" rot="0">
            <a:off x="13343076" y="672109"/>
            <a:ext cx="708725" cy="713183"/>
          </a:xfrm>
          <a:custGeom>
            <a:avLst/>
            <a:gdLst/>
            <a:ahLst/>
            <a:cxnLst/>
            <a:rect r="r" b="b" t="t" l="l"/>
            <a:pathLst>
              <a:path h="713183" w="708725">
                <a:moveTo>
                  <a:pt x="0" y="0"/>
                </a:moveTo>
                <a:lnTo>
                  <a:pt x="708726" y="0"/>
                </a:lnTo>
                <a:lnTo>
                  <a:pt x="708726" y="713182"/>
                </a:lnTo>
                <a:lnTo>
                  <a:pt x="0" y="713182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69831" y="2808321"/>
            <a:ext cx="7591187" cy="4670359"/>
          </a:xfrm>
          <a:custGeom>
            <a:avLst/>
            <a:gdLst/>
            <a:ahLst/>
            <a:cxnLst/>
            <a:rect r="r" b="b" t="t" l="l"/>
            <a:pathLst>
              <a:path h="4670359" w="7591187">
                <a:moveTo>
                  <a:pt x="0" y="0"/>
                </a:moveTo>
                <a:lnTo>
                  <a:pt x="7591187" y="0"/>
                </a:lnTo>
                <a:lnTo>
                  <a:pt x="7591187" y="4670358"/>
                </a:lnTo>
                <a:lnTo>
                  <a:pt x="0" y="4670358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11513036" y="1950476"/>
            <a:ext cx="6195672" cy="5511889"/>
          </a:xfrm>
          <a:custGeom>
            <a:avLst/>
            <a:gdLst/>
            <a:ahLst/>
            <a:cxnLst/>
            <a:rect r="r" b="b" t="t" l="l"/>
            <a:pathLst>
              <a:path h="5511889" w="6195672">
                <a:moveTo>
                  <a:pt x="0" y="0"/>
                </a:moveTo>
                <a:lnTo>
                  <a:pt x="6195672" y="0"/>
                </a:lnTo>
                <a:lnTo>
                  <a:pt x="6195672" y="5511888"/>
                </a:lnTo>
                <a:lnTo>
                  <a:pt x="0" y="5511888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 l="0" t="0" r="0" b="0"/>
            </a:stretch>
          </a:blipFill>
        </p:spPr>
      </p:sp>
      <p:sp>
        <p:nvSpPr>
          <p:cNvPr name="TextBox 18" id="18"/>
          <p:cNvSpPr txBox="true"/>
          <p:nvPr/>
        </p:nvSpPr>
        <p:spPr>
          <a:xfrm rot="0">
            <a:off x="1280779" y="8446792"/>
            <a:ext cx="3804248" cy="9983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040"/>
              </a:lnSpc>
            </a:pPr>
            <a:r>
              <a:rPr lang="en-US" sz="5743">
                <a:solidFill>
                  <a:srgbClr val="000000"/>
                </a:solidFill>
                <a:latin typeface="More Sugar"/>
                <a:ea typeface="More Sugar"/>
                <a:cs typeface="More Sugar"/>
                <a:sym typeface="More Sugar"/>
              </a:rPr>
              <a:t>pizza party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3610483" y="8446792"/>
            <a:ext cx="3648817" cy="9983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040"/>
              </a:lnSpc>
            </a:pPr>
            <a:r>
              <a:rPr lang="en-US" sz="5743">
                <a:solidFill>
                  <a:srgbClr val="000000"/>
                </a:solidFill>
                <a:latin typeface="More Sugar"/>
                <a:ea typeface="More Sugar"/>
                <a:cs typeface="More Sugar"/>
                <a:sym typeface="More Sugar"/>
              </a:rPr>
              <a:t>cake party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214106" y="-927027"/>
            <a:ext cx="19479709" cy="12990531"/>
          </a:xfrm>
          <a:custGeom>
            <a:avLst/>
            <a:gdLst/>
            <a:ahLst/>
            <a:cxnLst/>
            <a:rect r="r" b="b" t="t" l="l"/>
            <a:pathLst>
              <a:path h="12990531" w="19479709">
                <a:moveTo>
                  <a:pt x="0" y="0"/>
                </a:moveTo>
                <a:lnTo>
                  <a:pt x="19479709" y="0"/>
                </a:lnTo>
                <a:lnTo>
                  <a:pt x="19479709" y="12990531"/>
                </a:lnTo>
                <a:lnTo>
                  <a:pt x="0" y="1299053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8000"/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94397" y="303119"/>
            <a:ext cx="17899206" cy="66185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514"/>
              </a:lnSpc>
            </a:pPr>
            <a:r>
              <a:rPr lang="en-US" sz="8938">
                <a:solidFill>
                  <a:srgbClr val="000000"/>
                </a:solidFill>
                <a:latin typeface="More Sugar"/>
                <a:ea typeface="More Sugar"/>
                <a:cs typeface="More Sugar"/>
                <a:sym typeface="More Sugar"/>
              </a:rPr>
              <a:t>Bumble bee, bumble bee,</a:t>
            </a:r>
          </a:p>
          <a:p>
            <a:pPr algn="ctr">
              <a:lnSpc>
                <a:spcPts val="12514"/>
              </a:lnSpc>
            </a:pPr>
            <a:r>
              <a:rPr lang="en-US" sz="8938">
                <a:solidFill>
                  <a:srgbClr val="000000"/>
                </a:solidFill>
                <a:latin typeface="More Sugar"/>
                <a:ea typeface="More Sugar"/>
                <a:cs typeface="More Sugar"/>
                <a:sym typeface="More Sugar"/>
              </a:rPr>
              <a:t>where are you?</a:t>
            </a:r>
          </a:p>
        </p:txBody>
      </p:sp>
      <p:pic>
        <p:nvPicPr>
          <p:cNvPr name="Picture 4" id="4"/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 rot="0">
            <a:off x="4517022" y="1200548"/>
            <a:ext cx="8941039" cy="9126527"/>
          </a:xfrm>
          <a:prstGeom prst="rect">
            <a:avLst/>
          </a:prstGeom>
        </p:spPr>
      </p:pic>
      <p:sp>
        <p:nvSpPr>
          <p:cNvPr name="Freeform 5" id="5"/>
          <p:cNvSpPr/>
          <p:nvPr/>
        </p:nvSpPr>
        <p:spPr>
          <a:xfrm flipH="false" flipV="false" rot="0">
            <a:off x="-460920" y="0"/>
            <a:ext cx="5167724" cy="4114800"/>
          </a:xfrm>
          <a:custGeom>
            <a:avLst/>
            <a:gdLst/>
            <a:ahLst/>
            <a:cxnLst/>
            <a:rect r="r" b="b" t="t" l="l"/>
            <a:pathLst>
              <a:path h="4114800" w="5167724">
                <a:moveTo>
                  <a:pt x="0" y="0"/>
                </a:moveTo>
                <a:lnTo>
                  <a:pt x="5167723" y="0"/>
                </a:lnTo>
                <a:lnTo>
                  <a:pt x="516772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2573654">
            <a:off x="13159010" y="28382"/>
            <a:ext cx="4622814" cy="3303386"/>
          </a:xfrm>
          <a:custGeom>
            <a:avLst/>
            <a:gdLst/>
            <a:ahLst/>
            <a:cxnLst/>
            <a:rect r="r" b="b" t="t" l="l"/>
            <a:pathLst>
              <a:path h="3303386" w="4622814">
                <a:moveTo>
                  <a:pt x="0" y="0"/>
                </a:moveTo>
                <a:lnTo>
                  <a:pt x="4622814" y="0"/>
                </a:lnTo>
                <a:lnTo>
                  <a:pt x="4622814" y="3303386"/>
                </a:lnTo>
                <a:lnTo>
                  <a:pt x="0" y="330338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214106" y="-927027"/>
            <a:ext cx="19479709" cy="12990531"/>
          </a:xfrm>
          <a:custGeom>
            <a:avLst/>
            <a:gdLst/>
            <a:ahLst/>
            <a:cxnLst/>
            <a:rect r="r" b="b" t="t" l="l"/>
            <a:pathLst>
              <a:path h="12990531" w="19479709">
                <a:moveTo>
                  <a:pt x="0" y="0"/>
                </a:moveTo>
                <a:lnTo>
                  <a:pt x="19479709" y="0"/>
                </a:lnTo>
                <a:lnTo>
                  <a:pt x="19479709" y="12990531"/>
                </a:lnTo>
                <a:lnTo>
                  <a:pt x="0" y="1299053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6000"/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4999539" y="-310843"/>
            <a:ext cx="10785753" cy="16671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3633"/>
              </a:lnSpc>
            </a:pPr>
            <a:r>
              <a:rPr lang="en-US" sz="9737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Where is the bumble bee?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447600" y="617997"/>
            <a:ext cx="2017750" cy="9079638"/>
            <a:chOff x="0" y="0"/>
            <a:chExt cx="2690333" cy="12106184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201128" y="0"/>
              <a:ext cx="2335467" cy="1687375"/>
            </a:xfrm>
            <a:custGeom>
              <a:avLst/>
              <a:gdLst/>
              <a:ahLst/>
              <a:cxnLst/>
              <a:rect r="r" b="b" t="t" l="l"/>
              <a:pathLst>
                <a:path h="1687375" w="2335467">
                  <a:moveTo>
                    <a:pt x="0" y="0"/>
                  </a:moveTo>
                  <a:lnTo>
                    <a:pt x="2335467" y="0"/>
                  </a:lnTo>
                  <a:lnTo>
                    <a:pt x="2335467" y="1687375"/>
                  </a:lnTo>
                  <a:lnTo>
                    <a:pt x="0" y="16873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101316" y="6568726"/>
              <a:ext cx="2535091" cy="1818928"/>
            </a:xfrm>
            <a:custGeom>
              <a:avLst/>
              <a:gdLst/>
              <a:ahLst/>
              <a:cxnLst/>
              <a:rect r="r" b="b" t="t" l="l"/>
              <a:pathLst>
                <a:path h="1818928" w="2535091">
                  <a:moveTo>
                    <a:pt x="0" y="0"/>
                  </a:moveTo>
                  <a:lnTo>
                    <a:pt x="2535091" y="0"/>
                  </a:lnTo>
                  <a:lnTo>
                    <a:pt x="2535091" y="1818928"/>
                  </a:lnTo>
                  <a:lnTo>
                    <a:pt x="0" y="18189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47390" y="2743519"/>
              <a:ext cx="2642944" cy="2771107"/>
            </a:xfrm>
            <a:custGeom>
              <a:avLst/>
              <a:gdLst/>
              <a:ahLst/>
              <a:cxnLst/>
              <a:rect r="r" b="b" t="t" l="l"/>
              <a:pathLst>
                <a:path h="2771107" w="2642944">
                  <a:moveTo>
                    <a:pt x="0" y="0"/>
                  </a:moveTo>
                  <a:lnTo>
                    <a:pt x="2642943" y="0"/>
                  </a:lnTo>
                  <a:lnTo>
                    <a:pt x="2642943" y="2771107"/>
                  </a:lnTo>
                  <a:lnTo>
                    <a:pt x="0" y="27711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9915200"/>
              <a:ext cx="2536595" cy="2190984"/>
            </a:xfrm>
            <a:custGeom>
              <a:avLst/>
              <a:gdLst/>
              <a:ahLst/>
              <a:cxnLst/>
              <a:rect r="r" b="b" t="t" l="l"/>
              <a:pathLst>
                <a:path h="2190984" w="2536595">
                  <a:moveTo>
                    <a:pt x="0" y="0"/>
                  </a:moveTo>
                  <a:lnTo>
                    <a:pt x="2536595" y="0"/>
                  </a:lnTo>
                  <a:lnTo>
                    <a:pt x="2536595" y="2190984"/>
                  </a:lnTo>
                  <a:lnTo>
                    <a:pt x="0" y="21909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0" t="0" r="0" b="0"/>
              </a:stretch>
            </a:blipFill>
          </p:spPr>
        </p:sp>
      </p:grpSp>
      <p:pic>
        <p:nvPicPr>
          <p:cNvPr name="Picture 9" id="9"/>
          <p:cNvPicPr>
            <a:picLocks noChangeAspect="true"/>
          </p:cNvPicPr>
          <p:nvPr/>
        </p:nvPicPr>
        <p:blipFill>
          <a:blip r:embed="rId10"/>
          <a:stretch>
            <a:fillRect/>
          </a:stretch>
        </p:blipFill>
        <p:spPr>
          <a:xfrm rot="0">
            <a:off x="3031016" y="196858"/>
            <a:ext cx="13913756" cy="1066025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1FF7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241247" y="1028700"/>
            <a:ext cx="7976226" cy="9970282"/>
          </a:xfrm>
          <a:custGeom>
            <a:avLst/>
            <a:gdLst/>
            <a:ahLst/>
            <a:cxnLst/>
            <a:rect r="r" b="b" t="t" l="l"/>
            <a:pathLst>
              <a:path h="9970282" w="7976226">
                <a:moveTo>
                  <a:pt x="0" y="0"/>
                </a:moveTo>
                <a:lnTo>
                  <a:pt x="7976226" y="0"/>
                </a:lnTo>
                <a:lnTo>
                  <a:pt x="7976226" y="9970282"/>
                </a:lnTo>
                <a:lnTo>
                  <a:pt x="0" y="997028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6346871" y="3489042"/>
            <a:ext cx="10613341" cy="42187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917"/>
              </a:lnSpc>
            </a:pPr>
            <a:r>
              <a:rPr lang="en-US" sz="12083">
                <a:solidFill>
                  <a:srgbClr val="000000"/>
                </a:solidFill>
                <a:latin typeface="More Sugar"/>
                <a:ea typeface="More Sugar"/>
                <a:cs typeface="More Sugar"/>
                <a:sym typeface="More Sugar"/>
              </a:rPr>
              <a:t>Something isn’t</a:t>
            </a:r>
          </a:p>
          <a:p>
            <a:pPr algn="ctr">
              <a:lnSpc>
                <a:spcPts val="16917"/>
              </a:lnSpc>
            </a:pPr>
            <a:r>
              <a:rPr lang="en-US" sz="12083">
                <a:solidFill>
                  <a:srgbClr val="000000"/>
                </a:solidFill>
                <a:latin typeface="More Sugar"/>
                <a:ea typeface="More Sugar"/>
                <a:cs typeface="More Sugar"/>
                <a:sym typeface="More Sugar"/>
              </a:rPr>
              <a:t>right! 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5685340" y="6172200"/>
            <a:ext cx="2334214" cy="4114800"/>
          </a:xfrm>
          <a:custGeom>
            <a:avLst/>
            <a:gdLst/>
            <a:ahLst/>
            <a:cxnLst/>
            <a:rect r="r" b="b" t="t" l="l"/>
            <a:pathLst>
              <a:path h="4114800" w="2334214">
                <a:moveTo>
                  <a:pt x="0" y="0"/>
                </a:moveTo>
                <a:lnTo>
                  <a:pt x="2334214" y="0"/>
                </a:lnTo>
                <a:lnTo>
                  <a:pt x="233421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6025030" y="6013841"/>
            <a:ext cx="1870364" cy="4114800"/>
          </a:xfrm>
          <a:custGeom>
            <a:avLst/>
            <a:gdLst/>
            <a:ahLst/>
            <a:cxnLst/>
            <a:rect r="r" b="b" t="t" l="l"/>
            <a:pathLst>
              <a:path h="4114800" w="1870364">
                <a:moveTo>
                  <a:pt x="0" y="0"/>
                </a:moveTo>
                <a:lnTo>
                  <a:pt x="1870363" y="0"/>
                </a:lnTo>
                <a:lnTo>
                  <a:pt x="187036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1427734">
            <a:off x="14187481" y="440089"/>
            <a:ext cx="3948449" cy="2601086"/>
          </a:xfrm>
          <a:custGeom>
            <a:avLst/>
            <a:gdLst/>
            <a:ahLst/>
            <a:cxnLst/>
            <a:rect r="r" b="b" t="t" l="l"/>
            <a:pathLst>
              <a:path h="2601086" w="3948449">
                <a:moveTo>
                  <a:pt x="0" y="0"/>
                </a:moveTo>
                <a:lnTo>
                  <a:pt x="3948449" y="0"/>
                </a:lnTo>
                <a:lnTo>
                  <a:pt x="3948449" y="2601087"/>
                </a:lnTo>
                <a:lnTo>
                  <a:pt x="0" y="260108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-4490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3749171" y="1458673"/>
            <a:ext cx="11274872" cy="20749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917"/>
              </a:lnSpc>
            </a:pPr>
            <a:r>
              <a:rPr lang="en-US" sz="12083">
                <a:solidFill>
                  <a:srgbClr val="000000"/>
                </a:solidFill>
                <a:latin typeface="More Sugar"/>
                <a:ea typeface="More Sugar"/>
                <a:cs typeface="More Sugar"/>
                <a:sym typeface="More Sugar"/>
              </a:rPr>
              <a:t> Wait a minute...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1FF7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69371" y="395934"/>
            <a:ext cx="2017750" cy="9079638"/>
            <a:chOff x="0" y="0"/>
            <a:chExt cx="2690333" cy="1210618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201128" y="0"/>
              <a:ext cx="2335467" cy="1687375"/>
            </a:xfrm>
            <a:custGeom>
              <a:avLst/>
              <a:gdLst/>
              <a:ahLst/>
              <a:cxnLst/>
              <a:rect r="r" b="b" t="t" l="l"/>
              <a:pathLst>
                <a:path h="1687375" w="2335467">
                  <a:moveTo>
                    <a:pt x="0" y="0"/>
                  </a:moveTo>
                  <a:lnTo>
                    <a:pt x="2335467" y="0"/>
                  </a:lnTo>
                  <a:lnTo>
                    <a:pt x="2335467" y="1687375"/>
                  </a:lnTo>
                  <a:lnTo>
                    <a:pt x="0" y="16873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101316" y="6568726"/>
              <a:ext cx="2535091" cy="1818928"/>
            </a:xfrm>
            <a:custGeom>
              <a:avLst/>
              <a:gdLst/>
              <a:ahLst/>
              <a:cxnLst/>
              <a:rect r="r" b="b" t="t" l="l"/>
              <a:pathLst>
                <a:path h="1818928" w="2535091">
                  <a:moveTo>
                    <a:pt x="0" y="0"/>
                  </a:moveTo>
                  <a:lnTo>
                    <a:pt x="2535091" y="0"/>
                  </a:lnTo>
                  <a:lnTo>
                    <a:pt x="2535091" y="1818928"/>
                  </a:lnTo>
                  <a:lnTo>
                    <a:pt x="0" y="18189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47390" y="2743519"/>
              <a:ext cx="2642944" cy="2771107"/>
            </a:xfrm>
            <a:custGeom>
              <a:avLst/>
              <a:gdLst/>
              <a:ahLst/>
              <a:cxnLst/>
              <a:rect r="r" b="b" t="t" l="l"/>
              <a:pathLst>
                <a:path h="2771107" w="2642944">
                  <a:moveTo>
                    <a:pt x="0" y="0"/>
                  </a:moveTo>
                  <a:lnTo>
                    <a:pt x="2642943" y="0"/>
                  </a:lnTo>
                  <a:lnTo>
                    <a:pt x="2642943" y="2771107"/>
                  </a:lnTo>
                  <a:lnTo>
                    <a:pt x="0" y="27711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0" y="9915200"/>
              <a:ext cx="2536595" cy="2190984"/>
            </a:xfrm>
            <a:custGeom>
              <a:avLst/>
              <a:gdLst/>
              <a:ahLst/>
              <a:cxnLst/>
              <a:rect r="r" b="b" t="t" l="l"/>
              <a:pathLst>
                <a:path h="2190984" w="2536595">
                  <a:moveTo>
                    <a:pt x="0" y="0"/>
                  </a:moveTo>
                  <a:lnTo>
                    <a:pt x="2536595" y="0"/>
                  </a:lnTo>
                  <a:lnTo>
                    <a:pt x="2536595" y="2190984"/>
                  </a:lnTo>
                  <a:lnTo>
                    <a:pt x="0" y="21909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0" t="0" r="0" b="0"/>
              </a:stretch>
            </a:blipFill>
          </p:spPr>
        </p:sp>
      </p:grpSp>
      <p:sp>
        <p:nvSpPr>
          <p:cNvPr name="Freeform 7" id="7"/>
          <p:cNvSpPr/>
          <p:nvPr/>
        </p:nvSpPr>
        <p:spPr>
          <a:xfrm flipH="false" flipV="false" rot="0">
            <a:off x="3393825" y="243982"/>
            <a:ext cx="8034415" cy="10043018"/>
          </a:xfrm>
          <a:custGeom>
            <a:avLst/>
            <a:gdLst/>
            <a:ahLst/>
            <a:cxnLst/>
            <a:rect r="r" b="b" t="t" l="l"/>
            <a:pathLst>
              <a:path h="10043018" w="8034415">
                <a:moveTo>
                  <a:pt x="0" y="0"/>
                </a:moveTo>
                <a:lnTo>
                  <a:pt x="8034415" y="0"/>
                </a:lnTo>
                <a:lnTo>
                  <a:pt x="8034415" y="10043018"/>
                </a:lnTo>
                <a:lnTo>
                  <a:pt x="0" y="10043018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2323370" y="7871742"/>
            <a:ext cx="5258276" cy="13865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250"/>
              </a:lnSpc>
            </a:pPr>
            <a:r>
              <a:rPr lang="en-US" sz="8036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I can see that...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CE1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504498" y="243857"/>
            <a:ext cx="10127205" cy="8798009"/>
          </a:xfrm>
          <a:custGeom>
            <a:avLst/>
            <a:gdLst/>
            <a:ahLst/>
            <a:cxnLst/>
            <a:rect r="r" b="b" t="t" l="l"/>
            <a:pathLst>
              <a:path h="8798009" w="10127205">
                <a:moveTo>
                  <a:pt x="0" y="0"/>
                </a:moveTo>
                <a:lnTo>
                  <a:pt x="10127205" y="0"/>
                </a:lnTo>
                <a:lnTo>
                  <a:pt x="10127205" y="8798009"/>
                </a:lnTo>
                <a:lnTo>
                  <a:pt x="0" y="879800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8212002"/>
            <a:ext cx="3688885" cy="2074998"/>
          </a:xfrm>
          <a:custGeom>
            <a:avLst/>
            <a:gdLst/>
            <a:ahLst/>
            <a:cxnLst/>
            <a:rect r="r" b="b" t="t" l="l"/>
            <a:pathLst>
              <a:path h="2074998" w="3688885">
                <a:moveTo>
                  <a:pt x="0" y="0"/>
                </a:moveTo>
                <a:lnTo>
                  <a:pt x="3688885" y="0"/>
                </a:lnTo>
                <a:lnTo>
                  <a:pt x="3688885" y="2074998"/>
                </a:lnTo>
                <a:lnTo>
                  <a:pt x="0" y="207499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3288174" y="6152038"/>
            <a:ext cx="2583312" cy="3298959"/>
          </a:xfrm>
          <a:custGeom>
            <a:avLst/>
            <a:gdLst/>
            <a:ahLst/>
            <a:cxnLst/>
            <a:rect r="r" b="b" t="t" l="l"/>
            <a:pathLst>
              <a:path h="3298959" w="2583312">
                <a:moveTo>
                  <a:pt x="0" y="0"/>
                </a:moveTo>
                <a:lnTo>
                  <a:pt x="2583311" y="0"/>
                </a:lnTo>
                <a:lnTo>
                  <a:pt x="2583311" y="3298958"/>
                </a:lnTo>
                <a:lnTo>
                  <a:pt x="0" y="329895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0029425" y="1702560"/>
            <a:ext cx="8130216" cy="44494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7778"/>
              </a:lnSpc>
            </a:pPr>
            <a:r>
              <a:rPr lang="en-US" sz="12698">
                <a:solidFill>
                  <a:srgbClr val="000000"/>
                </a:solidFill>
                <a:latin typeface="More Sugar"/>
                <a:ea typeface="More Sugar"/>
                <a:cs typeface="More Sugar"/>
                <a:sym typeface="More Sugar"/>
              </a:rPr>
              <a:t>Say what</a:t>
            </a:r>
          </a:p>
          <a:p>
            <a:pPr algn="ctr">
              <a:lnSpc>
                <a:spcPts val="17778"/>
              </a:lnSpc>
            </a:pPr>
            <a:r>
              <a:rPr lang="en-US" sz="12698">
                <a:solidFill>
                  <a:srgbClr val="000000"/>
                </a:solidFill>
                <a:latin typeface="More Sugar"/>
                <a:ea typeface="More Sugar"/>
                <a:cs typeface="More Sugar"/>
                <a:sym typeface="More Sugar"/>
              </a:rPr>
              <a:t>you see!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144000" y="8077835"/>
            <a:ext cx="4407337" cy="11804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More Sugar"/>
                <a:ea typeface="More Sugar"/>
                <a:cs typeface="More Sugar"/>
                <a:sym typeface="More Sugar"/>
              </a:rPr>
              <a:t>Where writing is just...</a:t>
            </a:r>
          </a:p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More Sugar"/>
                <a:ea typeface="More Sugar"/>
                <a:cs typeface="More Sugar"/>
                <a:sym typeface="More Sugar"/>
              </a:rPr>
              <a:t>the icing on the cake!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DAHMk-fN_VM</dc:identifier>
  <dcterms:modified xsi:type="dcterms:W3CDTF">2011-08-01T06:04:30Z</dcterms:modified>
  <cp:revision>1</cp:revision>
  <dc:title>Mr Mc Starter Writing Pack (Freebie)</dc:title>
</cp:coreProperties>
</file>