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x="18288000" cy="10287000"/>
  <p:notesSz cx="6858000" cy="9144000"/>
  <p:embeddedFontLst>
    <p:embeddedFont>
      <p:font typeface="VAG Rounded Next Shine" charset="1" panose="04020805020F02030202"/>
      <p:regular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fonts/font13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svg" Type="http://schemas.openxmlformats.org/officeDocument/2006/relationships/image"/><Relationship Id="rId11" Target="../media/image10.png" Type="http://schemas.openxmlformats.org/officeDocument/2006/relationships/image"/><Relationship Id="rId2" Target="../media/image1.jpeg" Type="http://schemas.openxmlformats.org/officeDocument/2006/relationships/image"/><Relationship Id="rId3" Target="../media/image3.jpeg" Type="http://schemas.openxmlformats.org/officeDocument/2006/relationships/image"/><Relationship Id="rId4" Target="../media/image2.pn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Relationship Id="rId9" Target="../media/image8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2.png" Type="http://schemas.openxmlformats.org/officeDocument/2006/relationships/image"/><Relationship Id="rId2" Target="../media/image1.jpeg" Type="http://schemas.openxmlformats.org/officeDocument/2006/relationships/image"/><Relationship Id="rId3" Target="../media/image4.png" Type="http://schemas.openxmlformats.org/officeDocument/2006/relationships/image"/><Relationship Id="rId4" Target="../media/image5.svg" Type="http://schemas.openxmlformats.org/officeDocument/2006/relationships/image"/><Relationship Id="rId5" Target="../media/image6.png" Type="http://schemas.openxmlformats.org/officeDocument/2006/relationships/image"/><Relationship Id="rId6" Target="../media/image7.svg" Type="http://schemas.openxmlformats.org/officeDocument/2006/relationships/image"/><Relationship Id="rId7" Target="../media/image8.png" Type="http://schemas.openxmlformats.org/officeDocument/2006/relationships/image"/><Relationship Id="rId8" Target="../media/image9.svg" Type="http://schemas.openxmlformats.org/officeDocument/2006/relationships/image"/><Relationship Id="rId9" Target="../media/image10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2.jpeg" Type="http://schemas.openxmlformats.org/officeDocument/2006/relationships/image"/><Relationship Id="rId11" Target="../media/image2.png" Type="http://schemas.openxmlformats.org/officeDocument/2006/relationships/image"/><Relationship Id="rId2" Target="../media/image1.jpeg" Type="http://schemas.openxmlformats.org/officeDocument/2006/relationships/image"/><Relationship Id="rId3" Target="../media/image4.png" Type="http://schemas.openxmlformats.org/officeDocument/2006/relationships/image"/><Relationship Id="rId4" Target="../media/image5.svg" Type="http://schemas.openxmlformats.org/officeDocument/2006/relationships/image"/><Relationship Id="rId5" Target="../media/image6.png" Type="http://schemas.openxmlformats.org/officeDocument/2006/relationships/image"/><Relationship Id="rId6" Target="../media/image7.svg" Type="http://schemas.openxmlformats.org/officeDocument/2006/relationships/image"/><Relationship Id="rId7" Target="../media/image8.png" Type="http://schemas.openxmlformats.org/officeDocument/2006/relationships/image"/><Relationship Id="rId8" Target="../media/image9.svg" Type="http://schemas.openxmlformats.org/officeDocument/2006/relationships/image"/><Relationship Id="rId9" Target="../media/image10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3.jpeg" Type="http://schemas.openxmlformats.org/officeDocument/2006/relationships/image"/><Relationship Id="rId11" Target="../media/image2.png" Type="http://schemas.openxmlformats.org/officeDocument/2006/relationships/image"/><Relationship Id="rId2" Target="../media/image1.jpeg" Type="http://schemas.openxmlformats.org/officeDocument/2006/relationships/image"/><Relationship Id="rId3" Target="../media/image4.png" Type="http://schemas.openxmlformats.org/officeDocument/2006/relationships/image"/><Relationship Id="rId4" Target="../media/image5.svg" Type="http://schemas.openxmlformats.org/officeDocument/2006/relationships/image"/><Relationship Id="rId5" Target="../media/image6.png" Type="http://schemas.openxmlformats.org/officeDocument/2006/relationships/image"/><Relationship Id="rId6" Target="../media/image7.svg" Type="http://schemas.openxmlformats.org/officeDocument/2006/relationships/image"/><Relationship Id="rId7" Target="../media/image8.png" Type="http://schemas.openxmlformats.org/officeDocument/2006/relationships/image"/><Relationship Id="rId8" Target="../media/image9.svg" Type="http://schemas.openxmlformats.org/officeDocument/2006/relationships/image"/><Relationship Id="rId9" Target="../media/image10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4.jpeg" Type="http://schemas.openxmlformats.org/officeDocument/2006/relationships/image"/><Relationship Id="rId11" Target="../media/image2.png" Type="http://schemas.openxmlformats.org/officeDocument/2006/relationships/image"/><Relationship Id="rId2" Target="../media/image1.jpeg" Type="http://schemas.openxmlformats.org/officeDocument/2006/relationships/image"/><Relationship Id="rId3" Target="../media/image4.png" Type="http://schemas.openxmlformats.org/officeDocument/2006/relationships/image"/><Relationship Id="rId4" Target="../media/image5.svg" Type="http://schemas.openxmlformats.org/officeDocument/2006/relationships/image"/><Relationship Id="rId5" Target="../media/image6.png" Type="http://schemas.openxmlformats.org/officeDocument/2006/relationships/image"/><Relationship Id="rId6" Target="../media/image7.svg" Type="http://schemas.openxmlformats.org/officeDocument/2006/relationships/image"/><Relationship Id="rId7" Target="../media/image8.png" Type="http://schemas.openxmlformats.org/officeDocument/2006/relationships/image"/><Relationship Id="rId8" Target="../media/image9.svg" Type="http://schemas.openxmlformats.org/officeDocument/2006/relationships/image"/><Relationship Id="rId9" Target="../media/image10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5.jpeg" Type="http://schemas.openxmlformats.org/officeDocument/2006/relationships/image"/><Relationship Id="rId11" Target="../media/image2.png" Type="http://schemas.openxmlformats.org/officeDocument/2006/relationships/image"/><Relationship Id="rId2" Target="../media/image1.jpeg" Type="http://schemas.openxmlformats.org/officeDocument/2006/relationships/image"/><Relationship Id="rId3" Target="../media/image4.png" Type="http://schemas.openxmlformats.org/officeDocument/2006/relationships/image"/><Relationship Id="rId4" Target="../media/image5.svg" Type="http://schemas.openxmlformats.org/officeDocument/2006/relationships/image"/><Relationship Id="rId5" Target="../media/image6.png" Type="http://schemas.openxmlformats.org/officeDocument/2006/relationships/image"/><Relationship Id="rId6" Target="../media/image7.svg" Type="http://schemas.openxmlformats.org/officeDocument/2006/relationships/image"/><Relationship Id="rId7" Target="../media/image8.png" Type="http://schemas.openxmlformats.org/officeDocument/2006/relationships/image"/><Relationship Id="rId8" Target="../media/image9.svg" Type="http://schemas.openxmlformats.org/officeDocument/2006/relationships/image"/><Relationship Id="rId9" Target="../media/image10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74608" y="-2606934"/>
            <a:ext cx="21269346" cy="13532622"/>
          </a:xfrm>
          <a:custGeom>
            <a:avLst/>
            <a:gdLst/>
            <a:ahLst/>
            <a:cxnLst/>
            <a:rect r="r" b="b" t="t" l="l"/>
            <a:pathLst>
              <a:path h="13532622" w="21269346">
                <a:moveTo>
                  <a:pt x="0" y="0"/>
                </a:moveTo>
                <a:lnTo>
                  <a:pt x="21269346" y="0"/>
                </a:lnTo>
                <a:lnTo>
                  <a:pt x="21269346" y="13532622"/>
                </a:lnTo>
                <a:lnTo>
                  <a:pt x="0" y="135326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937607" y="439958"/>
            <a:ext cx="9407084" cy="9407084"/>
          </a:xfrm>
          <a:custGeom>
            <a:avLst/>
            <a:gdLst/>
            <a:ahLst/>
            <a:cxnLst/>
            <a:rect r="r" b="b" t="t" l="l"/>
            <a:pathLst>
              <a:path h="9407084" w="9407084">
                <a:moveTo>
                  <a:pt x="0" y="0"/>
                </a:moveTo>
                <a:lnTo>
                  <a:pt x="9407084" y="0"/>
                </a:lnTo>
                <a:lnTo>
                  <a:pt x="9407084" y="9407084"/>
                </a:lnTo>
                <a:lnTo>
                  <a:pt x="0" y="94070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098222" y="2548165"/>
            <a:ext cx="10161078" cy="42975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224"/>
              </a:lnSpc>
            </a:pPr>
            <a:r>
              <a:rPr lang="en-US" sz="12302">
                <a:solidFill>
                  <a:srgbClr val="FFDE59"/>
                </a:solidFill>
                <a:latin typeface="VAG Rounded Next Shine"/>
                <a:ea typeface="VAG Rounded Next Shine"/>
                <a:cs typeface="VAG Rounded Next Shine"/>
                <a:sym typeface="VAG Rounded Next Shine"/>
              </a:rPr>
              <a:t>Where is Buzz</a:t>
            </a:r>
          </a:p>
          <a:p>
            <a:pPr algn="ctr">
              <a:lnSpc>
                <a:spcPts val="17224"/>
              </a:lnSpc>
            </a:pPr>
            <a:r>
              <a:rPr lang="en-US" sz="12302">
                <a:solidFill>
                  <a:srgbClr val="FFDE59"/>
                </a:solidFill>
                <a:latin typeface="VAG Rounded Next Shine"/>
                <a:ea typeface="VAG Rounded Next Shine"/>
                <a:cs typeface="VAG Rounded Next Shine"/>
                <a:sym typeface="VAG Rounded Next Shine"/>
              </a:rPr>
              <a:t>Lightyear?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15000">
              <a:srgbClr val="F95BF6">
                <a:alpha val="100000"/>
              </a:srgbClr>
            </a:gs>
            <a:gs pos="50000">
              <a:srgbClr val="532CF9">
                <a:alpha val="100000"/>
              </a:srgbClr>
            </a:gs>
            <a:gs pos="85000">
              <a:srgbClr val="03F7EB">
                <a:alpha val="100000"/>
              </a:srgbClr>
            </a:gs>
          </a:gsLst>
          <a:lin ang="189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567613" y="-2556671"/>
            <a:ext cx="21269346" cy="13532622"/>
          </a:xfrm>
          <a:custGeom>
            <a:avLst/>
            <a:gdLst/>
            <a:ahLst/>
            <a:cxnLst/>
            <a:rect r="r" b="b" t="t" l="l"/>
            <a:pathLst>
              <a:path h="13532622" w="21269346">
                <a:moveTo>
                  <a:pt x="0" y="0"/>
                </a:moveTo>
                <a:lnTo>
                  <a:pt x="21269347" y="0"/>
                </a:lnTo>
                <a:lnTo>
                  <a:pt x="21269347" y="13532621"/>
                </a:lnTo>
                <a:lnTo>
                  <a:pt x="0" y="1353262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726155" y="439958"/>
            <a:ext cx="9005240" cy="9295366"/>
          </a:xfrm>
          <a:custGeom>
            <a:avLst/>
            <a:gdLst/>
            <a:ahLst/>
            <a:cxnLst/>
            <a:rect r="r" b="b" t="t" l="l"/>
            <a:pathLst>
              <a:path h="9295366" w="9005240">
                <a:moveTo>
                  <a:pt x="0" y="0"/>
                </a:moveTo>
                <a:lnTo>
                  <a:pt x="9005240" y="0"/>
                </a:lnTo>
                <a:lnTo>
                  <a:pt x="9005240" y="9295366"/>
                </a:lnTo>
                <a:lnTo>
                  <a:pt x="0" y="929536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9506" t="0" r="-41187" b="0"/>
            </a:stretch>
          </a:blipFill>
          <a:ln w="152400" cap="sq">
            <a:solidFill>
              <a:srgbClr val="5CE1E6"/>
            </a:solidFill>
            <a:prstDash val="solid"/>
            <a:miter/>
          </a:ln>
        </p:spPr>
      </p:sp>
      <p:sp>
        <p:nvSpPr>
          <p:cNvPr name="Freeform 4" id="4"/>
          <p:cNvSpPr/>
          <p:nvPr/>
        </p:nvSpPr>
        <p:spPr>
          <a:xfrm flipH="false" flipV="false" rot="0">
            <a:off x="10886673" y="2153224"/>
            <a:ext cx="2684203" cy="3689595"/>
          </a:xfrm>
          <a:custGeom>
            <a:avLst/>
            <a:gdLst/>
            <a:ahLst/>
            <a:cxnLst/>
            <a:rect r="r" b="b" t="t" l="l"/>
            <a:pathLst>
              <a:path h="3689595" w="2684203">
                <a:moveTo>
                  <a:pt x="0" y="0"/>
                </a:moveTo>
                <a:lnTo>
                  <a:pt x="2684203" y="0"/>
                </a:lnTo>
                <a:lnTo>
                  <a:pt x="2684203" y="3689595"/>
                </a:lnTo>
                <a:lnTo>
                  <a:pt x="0" y="368959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9584" t="0" r="-17871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369371" y="395934"/>
            <a:ext cx="2017750" cy="9079638"/>
            <a:chOff x="0" y="0"/>
            <a:chExt cx="2690333" cy="1210618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201128" y="0"/>
              <a:ext cx="2335467" cy="1687375"/>
            </a:xfrm>
            <a:custGeom>
              <a:avLst/>
              <a:gdLst/>
              <a:ahLst/>
              <a:cxnLst/>
              <a:rect r="r" b="b" t="t" l="l"/>
              <a:pathLst>
                <a:path h="1687375" w="2335467">
                  <a:moveTo>
                    <a:pt x="0" y="0"/>
                  </a:moveTo>
                  <a:lnTo>
                    <a:pt x="2335467" y="0"/>
                  </a:lnTo>
                  <a:lnTo>
                    <a:pt x="2335467" y="1687375"/>
                  </a:lnTo>
                  <a:lnTo>
                    <a:pt x="0" y="16873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101316" y="6568726"/>
              <a:ext cx="2535091" cy="1818928"/>
            </a:xfrm>
            <a:custGeom>
              <a:avLst/>
              <a:gdLst/>
              <a:ahLst/>
              <a:cxnLst/>
              <a:rect r="r" b="b" t="t" l="l"/>
              <a:pathLst>
                <a:path h="1818928" w="2535091">
                  <a:moveTo>
                    <a:pt x="0" y="0"/>
                  </a:moveTo>
                  <a:lnTo>
                    <a:pt x="2535091" y="0"/>
                  </a:lnTo>
                  <a:lnTo>
                    <a:pt x="2535091" y="1818928"/>
                  </a:lnTo>
                  <a:lnTo>
                    <a:pt x="0" y="18189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47390" y="2743519"/>
              <a:ext cx="2642944" cy="2771107"/>
            </a:xfrm>
            <a:custGeom>
              <a:avLst/>
              <a:gdLst/>
              <a:ahLst/>
              <a:cxnLst/>
              <a:rect r="r" b="b" t="t" l="l"/>
              <a:pathLst>
                <a:path h="2771107" w="2642944">
                  <a:moveTo>
                    <a:pt x="0" y="0"/>
                  </a:moveTo>
                  <a:lnTo>
                    <a:pt x="2642943" y="0"/>
                  </a:lnTo>
                  <a:lnTo>
                    <a:pt x="2642943" y="2771107"/>
                  </a:lnTo>
                  <a:lnTo>
                    <a:pt x="0" y="27711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0" y="9915200"/>
              <a:ext cx="2536595" cy="2190984"/>
            </a:xfrm>
            <a:custGeom>
              <a:avLst/>
              <a:gdLst/>
              <a:ahLst/>
              <a:cxnLst/>
              <a:rect r="r" b="b" t="t" l="l"/>
              <a:pathLst>
                <a:path h="2190984" w="2536595">
                  <a:moveTo>
                    <a:pt x="0" y="0"/>
                  </a:moveTo>
                  <a:lnTo>
                    <a:pt x="2536595" y="0"/>
                  </a:lnTo>
                  <a:lnTo>
                    <a:pt x="2536595" y="2190984"/>
                  </a:lnTo>
                  <a:lnTo>
                    <a:pt x="0" y="21909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15000">
              <a:srgbClr val="F95BF6">
                <a:alpha val="100000"/>
              </a:srgbClr>
            </a:gs>
            <a:gs pos="50000">
              <a:srgbClr val="532CF9">
                <a:alpha val="100000"/>
              </a:srgbClr>
            </a:gs>
            <a:gs pos="85000">
              <a:srgbClr val="03F7EB">
                <a:alpha val="100000"/>
              </a:srgbClr>
            </a:gs>
          </a:gsLst>
          <a:lin ang="189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567613" y="-2556671"/>
            <a:ext cx="21269346" cy="13532622"/>
          </a:xfrm>
          <a:custGeom>
            <a:avLst/>
            <a:gdLst/>
            <a:ahLst/>
            <a:cxnLst/>
            <a:rect r="r" b="b" t="t" l="l"/>
            <a:pathLst>
              <a:path h="13532622" w="21269346">
                <a:moveTo>
                  <a:pt x="0" y="0"/>
                </a:moveTo>
                <a:lnTo>
                  <a:pt x="21269347" y="0"/>
                </a:lnTo>
                <a:lnTo>
                  <a:pt x="21269347" y="13532621"/>
                </a:lnTo>
                <a:lnTo>
                  <a:pt x="0" y="1353262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369371" y="395934"/>
            <a:ext cx="2017750" cy="9079638"/>
            <a:chOff x="0" y="0"/>
            <a:chExt cx="2690333" cy="12106184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201128" y="0"/>
              <a:ext cx="2335467" cy="1687375"/>
            </a:xfrm>
            <a:custGeom>
              <a:avLst/>
              <a:gdLst/>
              <a:ahLst/>
              <a:cxnLst/>
              <a:rect r="r" b="b" t="t" l="l"/>
              <a:pathLst>
                <a:path h="1687375" w="2335467">
                  <a:moveTo>
                    <a:pt x="0" y="0"/>
                  </a:moveTo>
                  <a:lnTo>
                    <a:pt x="2335467" y="0"/>
                  </a:lnTo>
                  <a:lnTo>
                    <a:pt x="2335467" y="1687375"/>
                  </a:lnTo>
                  <a:lnTo>
                    <a:pt x="0" y="16873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01316" y="6568726"/>
              <a:ext cx="2535091" cy="1818928"/>
            </a:xfrm>
            <a:custGeom>
              <a:avLst/>
              <a:gdLst/>
              <a:ahLst/>
              <a:cxnLst/>
              <a:rect r="r" b="b" t="t" l="l"/>
              <a:pathLst>
                <a:path h="1818928" w="2535091">
                  <a:moveTo>
                    <a:pt x="0" y="0"/>
                  </a:moveTo>
                  <a:lnTo>
                    <a:pt x="2535091" y="0"/>
                  </a:lnTo>
                  <a:lnTo>
                    <a:pt x="2535091" y="1818928"/>
                  </a:lnTo>
                  <a:lnTo>
                    <a:pt x="0" y="18189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47390" y="2743519"/>
              <a:ext cx="2642944" cy="2771107"/>
            </a:xfrm>
            <a:custGeom>
              <a:avLst/>
              <a:gdLst/>
              <a:ahLst/>
              <a:cxnLst/>
              <a:rect r="r" b="b" t="t" l="l"/>
              <a:pathLst>
                <a:path h="2771107" w="2642944">
                  <a:moveTo>
                    <a:pt x="0" y="0"/>
                  </a:moveTo>
                  <a:lnTo>
                    <a:pt x="2642943" y="0"/>
                  </a:lnTo>
                  <a:lnTo>
                    <a:pt x="2642943" y="2771107"/>
                  </a:lnTo>
                  <a:lnTo>
                    <a:pt x="0" y="27711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9915200"/>
              <a:ext cx="2536595" cy="2190984"/>
            </a:xfrm>
            <a:custGeom>
              <a:avLst/>
              <a:gdLst/>
              <a:ahLst/>
              <a:cxnLst/>
              <a:rect r="r" b="b" t="t" l="l"/>
              <a:pathLst>
                <a:path h="2190984" w="2536595">
                  <a:moveTo>
                    <a:pt x="0" y="0"/>
                  </a:moveTo>
                  <a:lnTo>
                    <a:pt x="2536595" y="0"/>
                  </a:lnTo>
                  <a:lnTo>
                    <a:pt x="2536595" y="2190984"/>
                  </a:lnTo>
                  <a:lnTo>
                    <a:pt x="0" y="21909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0" t="0" r="0" b="0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8495819" y="1347027"/>
            <a:ext cx="8065008" cy="8229600"/>
          </a:xfrm>
          <a:custGeom>
            <a:avLst/>
            <a:gdLst/>
            <a:ahLst/>
            <a:cxnLst/>
            <a:rect r="r" b="b" t="t" l="l"/>
            <a:pathLst>
              <a:path h="8229600" w="8065008">
                <a:moveTo>
                  <a:pt x="0" y="0"/>
                </a:moveTo>
                <a:lnTo>
                  <a:pt x="8065008" y="0"/>
                </a:lnTo>
                <a:lnTo>
                  <a:pt x="806500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2528323" y="520045"/>
            <a:ext cx="2684203" cy="2014187"/>
          </a:xfrm>
          <a:custGeom>
            <a:avLst/>
            <a:gdLst/>
            <a:ahLst/>
            <a:cxnLst/>
            <a:rect r="r" b="b" t="t" l="l"/>
            <a:pathLst>
              <a:path h="2014187" w="2684203">
                <a:moveTo>
                  <a:pt x="0" y="0"/>
                </a:moveTo>
                <a:lnTo>
                  <a:pt x="2684202" y="0"/>
                </a:lnTo>
                <a:lnTo>
                  <a:pt x="2684202" y="2014187"/>
                </a:lnTo>
                <a:lnTo>
                  <a:pt x="0" y="201418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19584" t="0" r="-17871" b="-8318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15000">
              <a:srgbClr val="F95BF6">
                <a:alpha val="100000"/>
              </a:srgbClr>
            </a:gs>
            <a:gs pos="50000">
              <a:srgbClr val="532CF9">
                <a:alpha val="100000"/>
              </a:srgbClr>
            </a:gs>
            <a:gs pos="85000">
              <a:srgbClr val="03F7EB">
                <a:alpha val="100000"/>
              </a:srgbClr>
            </a:gs>
          </a:gsLst>
          <a:lin ang="189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567613" y="-2556671"/>
            <a:ext cx="21269346" cy="13532622"/>
          </a:xfrm>
          <a:custGeom>
            <a:avLst/>
            <a:gdLst/>
            <a:ahLst/>
            <a:cxnLst/>
            <a:rect r="r" b="b" t="t" l="l"/>
            <a:pathLst>
              <a:path h="13532622" w="21269346">
                <a:moveTo>
                  <a:pt x="0" y="0"/>
                </a:moveTo>
                <a:lnTo>
                  <a:pt x="21269347" y="0"/>
                </a:lnTo>
                <a:lnTo>
                  <a:pt x="21269347" y="13532621"/>
                </a:lnTo>
                <a:lnTo>
                  <a:pt x="0" y="1353262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369371" y="395934"/>
            <a:ext cx="2017750" cy="9079638"/>
            <a:chOff x="0" y="0"/>
            <a:chExt cx="2690333" cy="12106184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201128" y="0"/>
              <a:ext cx="2335467" cy="1687375"/>
            </a:xfrm>
            <a:custGeom>
              <a:avLst/>
              <a:gdLst/>
              <a:ahLst/>
              <a:cxnLst/>
              <a:rect r="r" b="b" t="t" l="l"/>
              <a:pathLst>
                <a:path h="1687375" w="2335467">
                  <a:moveTo>
                    <a:pt x="0" y="0"/>
                  </a:moveTo>
                  <a:lnTo>
                    <a:pt x="2335467" y="0"/>
                  </a:lnTo>
                  <a:lnTo>
                    <a:pt x="2335467" y="1687375"/>
                  </a:lnTo>
                  <a:lnTo>
                    <a:pt x="0" y="16873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01316" y="6568726"/>
              <a:ext cx="2535091" cy="1818928"/>
            </a:xfrm>
            <a:custGeom>
              <a:avLst/>
              <a:gdLst/>
              <a:ahLst/>
              <a:cxnLst/>
              <a:rect r="r" b="b" t="t" l="l"/>
              <a:pathLst>
                <a:path h="1818928" w="2535091">
                  <a:moveTo>
                    <a:pt x="0" y="0"/>
                  </a:moveTo>
                  <a:lnTo>
                    <a:pt x="2535091" y="0"/>
                  </a:lnTo>
                  <a:lnTo>
                    <a:pt x="2535091" y="1818928"/>
                  </a:lnTo>
                  <a:lnTo>
                    <a:pt x="0" y="18189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47390" y="2743519"/>
              <a:ext cx="2642944" cy="2771107"/>
            </a:xfrm>
            <a:custGeom>
              <a:avLst/>
              <a:gdLst/>
              <a:ahLst/>
              <a:cxnLst/>
              <a:rect r="r" b="b" t="t" l="l"/>
              <a:pathLst>
                <a:path h="2771107" w="2642944">
                  <a:moveTo>
                    <a:pt x="0" y="0"/>
                  </a:moveTo>
                  <a:lnTo>
                    <a:pt x="2642943" y="0"/>
                  </a:lnTo>
                  <a:lnTo>
                    <a:pt x="2642943" y="2771107"/>
                  </a:lnTo>
                  <a:lnTo>
                    <a:pt x="0" y="27711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9915200"/>
              <a:ext cx="2536595" cy="2190984"/>
            </a:xfrm>
            <a:custGeom>
              <a:avLst/>
              <a:gdLst/>
              <a:ahLst/>
              <a:cxnLst/>
              <a:rect r="r" b="b" t="t" l="l"/>
              <a:pathLst>
                <a:path h="2190984" w="2536595">
                  <a:moveTo>
                    <a:pt x="0" y="0"/>
                  </a:moveTo>
                  <a:lnTo>
                    <a:pt x="2536595" y="0"/>
                  </a:lnTo>
                  <a:lnTo>
                    <a:pt x="2536595" y="2190984"/>
                  </a:lnTo>
                  <a:lnTo>
                    <a:pt x="0" y="21909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0" t="0" r="0" b="0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7619944" y="660110"/>
            <a:ext cx="9639356" cy="8229600"/>
          </a:xfrm>
          <a:custGeom>
            <a:avLst/>
            <a:gdLst/>
            <a:ahLst/>
            <a:cxnLst/>
            <a:rect r="r" b="b" t="t" l="l"/>
            <a:pathLst>
              <a:path h="8229600" w="9639356">
                <a:moveTo>
                  <a:pt x="0" y="0"/>
                </a:moveTo>
                <a:lnTo>
                  <a:pt x="9639356" y="0"/>
                </a:lnTo>
                <a:lnTo>
                  <a:pt x="9639356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  <a:ln w="133350" cap="sq">
            <a:solidFill>
              <a:srgbClr val="5CE1E6"/>
            </a:solidFill>
            <a:prstDash val="solid"/>
            <a:miter/>
          </a:ln>
        </p:spPr>
      </p:sp>
      <p:sp>
        <p:nvSpPr>
          <p:cNvPr name="Freeform 9" id="9"/>
          <p:cNvSpPr/>
          <p:nvPr/>
        </p:nvSpPr>
        <p:spPr>
          <a:xfrm flipH="false" flipV="false" rot="0">
            <a:off x="9715414" y="3818830"/>
            <a:ext cx="2548237" cy="1912161"/>
          </a:xfrm>
          <a:custGeom>
            <a:avLst/>
            <a:gdLst/>
            <a:ahLst/>
            <a:cxnLst/>
            <a:rect r="r" b="b" t="t" l="l"/>
            <a:pathLst>
              <a:path h="1912161" w="2548237">
                <a:moveTo>
                  <a:pt x="0" y="0"/>
                </a:moveTo>
                <a:lnTo>
                  <a:pt x="2548237" y="0"/>
                </a:lnTo>
                <a:lnTo>
                  <a:pt x="2548237" y="1912161"/>
                </a:lnTo>
                <a:lnTo>
                  <a:pt x="0" y="1912161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19584" t="0" r="-17871" b="-8318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15000">
              <a:srgbClr val="F95BF6">
                <a:alpha val="100000"/>
              </a:srgbClr>
            </a:gs>
            <a:gs pos="50000">
              <a:srgbClr val="532CF9">
                <a:alpha val="100000"/>
              </a:srgbClr>
            </a:gs>
            <a:gs pos="85000">
              <a:srgbClr val="03F7EB">
                <a:alpha val="100000"/>
              </a:srgbClr>
            </a:gs>
          </a:gsLst>
          <a:lin ang="189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567613" y="-2556671"/>
            <a:ext cx="21269346" cy="13532622"/>
          </a:xfrm>
          <a:custGeom>
            <a:avLst/>
            <a:gdLst/>
            <a:ahLst/>
            <a:cxnLst/>
            <a:rect r="r" b="b" t="t" l="l"/>
            <a:pathLst>
              <a:path h="13532622" w="21269346">
                <a:moveTo>
                  <a:pt x="0" y="0"/>
                </a:moveTo>
                <a:lnTo>
                  <a:pt x="21269347" y="0"/>
                </a:lnTo>
                <a:lnTo>
                  <a:pt x="21269347" y="13532621"/>
                </a:lnTo>
                <a:lnTo>
                  <a:pt x="0" y="1353262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369371" y="395934"/>
            <a:ext cx="2017750" cy="9079638"/>
            <a:chOff x="0" y="0"/>
            <a:chExt cx="2690333" cy="12106184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201128" y="0"/>
              <a:ext cx="2335467" cy="1687375"/>
            </a:xfrm>
            <a:custGeom>
              <a:avLst/>
              <a:gdLst/>
              <a:ahLst/>
              <a:cxnLst/>
              <a:rect r="r" b="b" t="t" l="l"/>
              <a:pathLst>
                <a:path h="1687375" w="2335467">
                  <a:moveTo>
                    <a:pt x="0" y="0"/>
                  </a:moveTo>
                  <a:lnTo>
                    <a:pt x="2335467" y="0"/>
                  </a:lnTo>
                  <a:lnTo>
                    <a:pt x="2335467" y="1687375"/>
                  </a:lnTo>
                  <a:lnTo>
                    <a:pt x="0" y="16873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01316" y="6568726"/>
              <a:ext cx="2535091" cy="1818928"/>
            </a:xfrm>
            <a:custGeom>
              <a:avLst/>
              <a:gdLst/>
              <a:ahLst/>
              <a:cxnLst/>
              <a:rect r="r" b="b" t="t" l="l"/>
              <a:pathLst>
                <a:path h="1818928" w="2535091">
                  <a:moveTo>
                    <a:pt x="0" y="0"/>
                  </a:moveTo>
                  <a:lnTo>
                    <a:pt x="2535091" y="0"/>
                  </a:lnTo>
                  <a:lnTo>
                    <a:pt x="2535091" y="1818928"/>
                  </a:lnTo>
                  <a:lnTo>
                    <a:pt x="0" y="18189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47390" y="2743519"/>
              <a:ext cx="2642944" cy="2771107"/>
            </a:xfrm>
            <a:custGeom>
              <a:avLst/>
              <a:gdLst/>
              <a:ahLst/>
              <a:cxnLst/>
              <a:rect r="r" b="b" t="t" l="l"/>
              <a:pathLst>
                <a:path h="2771107" w="2642944">
                  <a:moveTo>
                    <a:pt x="0" y="0"/>
                  </a:moveTo>
                  <a:lnTo>
                    <a:pt x="2642943" y="0"/>
                  </a:lnTo>
                  <a:lnTo>
                    <a:pt x="2642943" y="2771107"/>
                  </a:lnTo>
                  <a:lnTo>
                    <a:pt x="0" y="27711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9915200"/>
              <a:ext cx="2536595" cy="2190984"/>
            </a:xfrm>
            <a:custGeom>
              <a:avLst/>
              <a:gdLst/>
              <a:ahLst/>
              <a:cxnLst/>
              <a:rect r="r" b="b" t="t" l="l"/>
              <a:pathLst>
                <a:path h="2190984" w="2536595">
                  <a:moveTo>
                    <a:pt x="0" y="0"/>
                  </a:moveTo>
                  <a:lnTo>
                    <a:pt x="2536595" y="0"/>
                  </a:lnTo>
                  <a:lnTo>
                    <a:pt x="2536595" y="2190984"/>
                  </a:lnTo>
                  <a:lnTo>
                    <a:pt x="0" y="21909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0" t="0" r="0" b="0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6448872" y="1028700"/>
            <a:ext cx="10986117" cy="8229600"/>
          </a:xfrm>
          <a:custGeom>
            <a:avLst/>
            <a:gdLst/>
            <a:ahLst/>
            <a:cxnLst/>
            <a:rect r="r" b="b" t="t" l="l"/>
            <a:pathLst>
              <a:path h="8229600" w="10986117">
                <a:moveTo>
                  <a:pt x="0" y="0"/>
                </a:moveTo>
                <a:lnTo>
                  <a:pt x="10986116" y="0"/>
                </a:lnTo>
                <a:lnTo>
                  <a:pt x="10986116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  <a:ln w="114300" cap="sq">
            <a:solidFill>
              <a:srgbClr val="5CE1E6"/>
            </a:solidFill>
            <a:prstDash val="solid"/>
            <a:miter/>
          </a:ln>
        </p:spPr>
      </p:sp>
      <p:sp>
        <p:nvSpPr>
          <p:cNvPr name="Freeform 9" id="9"/>
          <p:cNvSpPr/>
          <p:nvPr/>
        </p:nvSpPr>
        <p:spPr>
          <a:xfrm flipH="false" flipV="false" rot="0">
            <a:off x="14557341" y="4935753"/>
            <a:ext cx="2548237" cy="3872387"/>
          </a:xfrm>
          <a:custGeom>
            <a:avLst/>
            <a:gdLst/>
            <a:ahLst/>
            <a:cxnLst/>
            <a:rect r="r" b="b" t="t" l="l"/>
            <a:pathLst>
              <a:path h="3872387" w="2548237">
                <a:moveTo>
                  <a:pt x="0" y="0"/>
                </a:moveTo>
                <a:lnTo>
                  <a:pt x="2548237" y="0"/>
                </a:lnTo>
                <a:lnTo>
                  <a:pt x="2548237" y="3872388"/>
                </a:lnTo>
                <a:lnTo>
                  <a:pt x="0" y="387238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26928" t="0" r="-25034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15000">
              <a:srgbClr val="F95BF6">
                <a:alpha val="100000"/>
              </a:srgbClr>
            </a:gs>
            <a:gs pos="50000">
              <a:srgbClr val="532CF9">
                <a:alpha val="100000"/>
              </a:srgbClr>
            </a:gs>
            <a:gs pos="85000">
              <a:srgbClr val="03F7EB">
                <a:alpha val="100000"/>
              </a:srgbClr>
            </a:gs>
          </a:gsLst>
          <a:lin ang="189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567613" y="-2556671"/>
            <a:ext cx="21269346" cy="13532622"/>
          </a:xfrm>
          <a:custGeom>
            <a:avLst/>
            <a:gdLst/>
            <a:ahLst/>
            <a:cxnLst/>
            <a:rect r="r" b="b" t="t" l="l"/>
            <a:pathLst>
              <a:path h="13532622" w="21269346">
                <a:moveTo>
                  <a:pt x="0" y="0"/>
                </a:moveTo>
                <a:lnTo>
                  <a:pt x="21269347" y="0"/>
                </a:lnTo>
                <a:lnTo>
                  <a:pt x="21269347" y="13532621"/>
                </a:lnTo>
                <a:lnTo>
                  <a:pt x="0" y="1353262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369371" y="395934"/>
            <a:ext cx="2017750" cy="9079638"/>
            <a:chOff x="0" y="0"/>
            <a:chExt cx="2690333" cy="12106184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201128" y="0"/>
              <a:ext cx="2335467" cy="1687375"/>
            </a:xfrm>
            <a:custGeom>
              <a:avLst/>
              <a:gdLst/>
              <a:ahLst/>
              <a:cxnLst/>
              <a:rect r="r" b="b" t="t" l="l"/>
              <a:pathLst>
                <a:path h="1687375" w="2335467">
                  <a:moveTo>
                    <a:pt x="0" y="0"/>
                  </a:moveTo>
                  <a:lnTo>
                    <a:pt x="2335467" y="0"/>
                  </a:lnTo>
                  <a:lnTo>
                    <a:pt x="2335467" y="1687375"/>
                  </a:lnTo>
                  <a:lnTo>
                    <a:pt x="0" y="16873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01316" y="6568726"/>
              <a:ext cx="2535091" cy="1818928"/>
            </a:xfrm>
            <a:custGeom>
              <a:avLst/>
              <a:gdLst/>
              <a:ahLst/>
              <a:cxnLst/>
              <a:rect r="r" b="b" t="t" l="l"/>
              <a:pathLst>
                <a:path h="1818928" w="2535091">
                  <a:moveTo>
                    <a:pt x="0" y="0"/>
                  </a:moveTo>
                  <a:lnTo>
                    <a:pt x="2535091" y="0"/>
                  </a:lnTo>
                  <a:lnTo>
                    <a:pt x="2535091" y="1818928"/>
                  </a:lnTo>
                  <a:lnTo>
                    <a:pt x="0" y="18189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47390" y="2743519"/>
              <a:ext cx="2642944" cy="2771107"/>
            </a:xfrm>
            <a:custGeom>
              <a:avLst/>
              <a:gdLst/>
              <a:ahLst/>
              <a:cxnLst/>
              <a:rect r="r" b="b" t="t" l="l"/>
              <a:pathLst>
                <a:path h="2771107" w="2642944">
                  <a:moveTo>
                    <a:pt x="0" y="0"/>
                  </a:moveTo>
                  <a:lnTo>
                    <a:pt x="2642943" y="0"/>
                  </a:lnTo>
                  <a:lnTo>
                    <a:pt x="2642943" y="2771107"/>
                  </a:lnTo>
                  <a:lnTo>
                    <a:pt x="0" y="27711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9915200"/>
              <a:ext cx="2536595" cy="2190984"/>
            </a:xfrm>
            <a:custGeom>
              <a:avLst/>
              <a:gdLst/>
              <a:ahLst/>
              <a:cxnLst/>
              <a:rect r="r" b="b" t="t" l="l"/>
              <a:pathLst>
                <a:path h="2190984" w="2536595">
                  <a:moveTo>
                    <a:pt x="0" y="0"/>
                  </a:moveTo>
                  <a:lnTo>
                    <a:pt x="2536595" y="0"/>
                  </a:lnTo>
                  <a:lnTo>
                    <a:pt x="2536595" y="2190984"/>
                  </a:lnTo>
                  <a:lnTo>
                    <a:pt x="0" y="21909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0" t="0" r="0" b="0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5662504" y="710373"/>
            <a:ext cx="11397236" cy="8547927"/>
          </a:xfrm>
          <a:custGeom>
            <a:avLst/>
            <a:gdLst/>
            <a:ahLst/>
            <a:cxnLst/>
            <a:rect r="r" b="b" t="t" l="l"/>
            <a:pathLst>
              <a:path h="8547927" w="11397236">
                <a:moveTo>
                  <a:pt x="0" y="0"/>
                </a:moveTo>
                <a:lnTo>
                  <a:pt x="11397236" y="0"/>
                </a:lnTo>
                <a:lnTo>
                  <a:pt x="11397236" y="8547927"/>
                </a:lnTo>
                <a:lnTo>
                  <a:pt x="0" y="854792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  <a:ln w="123825" cap="sq">
            <a:solidFill>
              <a:srgbClr val="5CE1E6"/>
            </a:solidFill>
            <a:prstDash val="solid"/>
            <a:miter/>
          </a:ln>
        </p:spPr>
      </p:sp>
      <p:sp>
        <p:nvSpPr>
          <p:cNvPr name="Freeform 9" id="9"/>
          <p:cNvSpPr/>
          <p:nvPr/>
        </p:nvSpPr>
        <p:spPr>
          <a:xfrm flipH="false" flipV="false" rot="0">
            <a:off x="10004726" y="5975677"/>
            <a:ext cx="1687511" cy="2564399"/>
          </a:xfrm>
          <a:custGeom>
            <a:avLst/>
            <a:gdLst/>
            <a:ahLst/>
            <a:cxnLst/>
            <a:rect r="r" b="b" t="t" l="l"/>
            <a:pathLst>
              <a:path h="2564399" w="1687511">
                <a:moveTo>
                  <a:pt x="0" y="0"/>
                </a:moveTo>
                <a:lnTo>
                  <a:pt x="1687511" y="0"/>
                </a:lnTo>
                <a:lnTo>
                  <a:pt x="1687511" y="2564398"/>
                </a:lnTo>
                <a:lnTo>
                  <a:pt x="0" y="256439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26928" t="0" r="-25034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15000">
              <a:srgbClr val="F95BF6">
                <a:alpha val="100000"/>
              </a:srgbClr>
            </a:gs>
            <a:gs pos="50000">
              <a:srgbClr val="532CF9">
                <a:alpha val="100000"/>
              </a:srgbClr>
            </a:gs>
            <a:gs pos="85000">
              <a:srgbClr val="03F7EB">
                <a:alpha val="100000"/>
              </a:srgbClr>
            </a:gs>
          </a:gsLst>
          <a:lin ang="189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567613" y="-2556671"/>
            <a:ext cx="21269346" cy="13532622"/>
          </a:xfrm>
          <a:custGeom>
            <a:avLst/>
            <a:gdLst/>
            <a:ahLst/>
            <a:cxnLst/>
            <a:rect r="r" b="b" t="t" l="l"/>
            <a:pathLst>
              <a:path h="13532622" w="21269346">
                <a:moveTo>
                  <a:pt x="0" y="0"/>
                </a:moveTo>
                <a:lnTo>
                  <a:pt x="21269347" y="0"/>
                </a:lnTo>
                <a:lnTo>
                  <a:pt x="21269347" y="13532621"/>
                </a:lnTo>
                <a:lnTo>
                  <a:pt x="0" y="1353262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369371" y="395934"/>
            <a:ext cx="2017750" cy="9079638"/>
            <a:chOff x="0" y="0"/>
            <a:chExt cx="2690333" cy="12106184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201128" y="0"/>
              <a:ext cx="2335467" cy="1687375"/>
            </a:xfrm>
            <a:custGeom>
              <a:avLst/>
              <a:gdLst/>
              <a:ahLst/>
              <a:cxnLst/>
              <a:rect r="r" b="b" t="t" l="l"/>
              <a:pathLst>
                <a:path h="1687375" w="2335467">
                  <a:moveTo>
                    <a:pt x="0" y="0"/>
                  </a:moveTo>
                  <a:lnTo>
                    <a:pt x="2335467" y="0"/>
                  </a:lnTo>
                  <a:lnTo>
                    <a:pt x="2335467" y="1687375"/>
                  </a:lnTo>
                  <a:lnTo>
                    <a:pt x="0" y="16873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01316" y="6568726"/>
              <a:ext cx="2535091" cy="1818928"/>
            </a:xfrm>
            <a:custGeom>
              <a:avLst/>
              <a:gdLst/>
              <a:ahLst/>
              <a:cxnLst/>
              <a:rect r="r" b="b" t="t" l="l"/>
              <a:pathLst>
                <a:path h="1818928" w="2535091">
                  <a:moveTo>
                    <a:pt x="0" y="0"/>
                  </a:moveTo>
                  <a:lnTo>
                    <a:pt x="2535091" y="0"/>
                  </a:lnTo>
                  <a:lnTo>
                    <a:pt x="2535091" y="1818928"/>
                  </a:lnTo>
                  <a:lnTo>
                    <a:pt x="0" y="18189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47390" y="2743519"/>
              <a:ext cx="2642944" cy="2771107"/>
            </a:xfrm>
            <a:custGeom>
              <a:avLst/>
              <a:gdLst/>
              <a:ahLst/>
              <a:cxnLst/>
              <a:rect r="r" b="b" t="t" l="l"/>
              <a:pathLst>
                <a:path h="2771107" w="2642944">
                  <a:moveTo>
                    <a:pt x="0" y="0"/>
                  </a:moveTo>
                  <a:lnTo>
                    <a:pt x="2642943" y="0"/>
                  </a:lnTo>
                  <a:lnTo>
                    <a:pt x="2642943" y="2771107"/>
                  </a:lnTo>
                  <a:lnTo>
                    <a:pt x="0" y="27711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9915200"/>
              <a:ext cx="2536595" cy="2190984"/>
            </a:xfrm>
            <a:custGeom>
              <a:avLst/>
              <a:gdLst/>
              <a:ahLst/>
              <a:cxnLst/>
              <a:rect r="r" b="b" t="t" l="l"/>
              <a:pathLst>
                <a:path h="2190984" w="2536595">
                  <a:moveTo>
                    <a:pt x="0" y="0"/>
                  </a:moveTo>
                  <a:lnTo>
                    <a:pt x="2536595" y="0"/>
                  </a:lnTo>
                  <a:lnTo>
                    <a:pt x="2536595" y="2190984"/>
                  </a:lnTo>
                  <a:lnTo>
                    <a:pt x="0" y="21909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0" t="0" r="0" b="0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5107273" y="820953"/>
            <a:ext cx="12328989" cy="8229600"/>
          </a:xfrm>
          <a:custGeom>
            <a:avLst/>
            <a:gdLst/>
            <a:ahLst/>
            <a:cxnLst/>
            <a:rect r="r" b="b" t="t" l="l"/>
            <a:pathLst>
              <a:path h="8229600" w="12328989">
                <a:moveTo>
                  <a:pt x="0" y="0"/>
                </a:moveTo>
                <a:lnTo>
                  <a:pt x="12328989" y="0"/>
                </a:lnTo>
                <a:lnTo>
                  <a:pt x="12328989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  <a:ln w="95250" cap="sq">
            <a:solidFill>
              <a:srgbClr val="000000"/>
            </a:solidFill>
            <a:prstDash val="solid"/>
            <a:miter/>
          </a:ln>
        </p:spPr>
      </p:sp>
      <p:sp>
        <p:nvSpPr>
          <p:cNvPr name="Freeform 9" id="9"/>
          <p:cNvSpPr/>
          <p:nvPr/>
        </p:nvSpPr>
        <p:spPr>
          <a:xfrm flipH="false" flipV="false" rot="0">
            <a:off x="9786923" y="3821522"/>
            <a:ext cx="733223" cy="1114231"/>
          </a:xfrm>
          <a:custGeom>
            <a:avLst/>
            <a:gdLst/>
            <a:ahLst/>
            <a:cxnLst/>
            <a:rect r="r" b="b" t="t" l="l"/>
            <a:pathLst>
              <a:path h="1114231" w="733223">
                <a:moveTo>
                  <a:pt x="0" y="0"/>
                </a:moveTo>
                <a:lnTo>
                  <a:pt x="733224" y="0"/>
                </a:lnTo>
                <a:lnTo>
                  <a:pt x="733224" y="1114231"/>
                </a:lnTo>
                <a:lnTo>
                  <a:pt x="0" y="1114231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26928" t="0" r="-25034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DAHM2ifg7Kc</dc:identifier>
  <dcterms:modified xsi:type="dcterms:W3CDTF">2011-08-01T06:04:30Z</dcterms:modified>
  <cp:revision>1</cp:revision>
  <dc:title>Where is Buzz Lightyear?</dc:title>
</cp:coreProperties>
</file>