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</p:sldIdLst>
  <p:sldSz cx="18288000" cy="10287000"/>
  <p:notesSz cx="6858000" cy="9144000"/>
  <p:embeddedFontLst>
    <p:embeddedFont>
      <p:font typeface="More Sugar" charset="1" panose="00000000000000000000"/>
      <p:regular r:id="rId47"/>
    </p:embeddedFont>
    <p:embeddedFont>
      <p:font typeface="KG Primary Penmanship" charset="1" panose="02000506000000020003"/>
      <p:regular r:id="rId4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slides/slide24.xml" Type="http://schemas.openxmlformats.org/officeDocument/2006/relationships/slide"/><Relationship Id="rId3" Target="viewProps.xml" Type="http://schemas.openxmlformats.org/officeDocument/2006/relationships/viewProps"/><Relationship Id="rId30" Target="slides/slide25.xml" Type="http://schemas.openxmlformats.org/officeDocument/2006/relationships/slide"/><Relationship Id="rId31" Target="slides/slide26.xml" Type="http://schemas.openxmlformats.org/officeDocument/2006/relationships/slide"/><Relationship Id="rId32" Target="slides/slide27.xml" Type="http://schemas.openxmlformats.org/officeDocument/2006/relationships/slide"/><Relationship Id="rId33" Target="slides/slide28.xml" Type="http://schemas.openxmlformats.org/officeDocument/2006/relationships/slide"/><Relationship Id="rId34" Target="slides/slide29.xml" Type="http://schemas.openxmlformats.org/officeDocument/2006/relationships/slide"/><Relationship Id="rId35" Target="slides/slide30.xml" Type="http://schemas.openxmlformats.org/officeDocument/2006/relationships/slide"/><Relationship Id="rId36" Target="slides/slide31.xml" Type="http://schemas.openxmlformats.org/officeDocument/2006/relationships/slide"/><Relationship Id="rId37" Target="slides/slide32.xml" Type="http://schemas.openxmlformats.org/officeDocument/2006/relationships/slide"/><Relationship Id="rId38" Target="slides/slide33.xml" Type="http://schemas.openxmlformats.org/officeDocument/2006/relationships/slide"/><Relationship Id="rId39" Target="slides/slide34.xml" Type="http://schemas.openxmlformats.org/officeDocument/2006/relationships/slide"/><Relationship Id="rId4" Target="theme/theme1.xml" Type="http://schemas.openxmlformats.org/officeDocument/2006/relationships/theme"/><Relationship Id="rId40" Target="slides/slide35.xml" Type="http://schemas.openxmlformats.org/officeDocument/2006/relationships/slide"/><Relationship Id="rId41" Target="slides/slide36.xml" Type="http://schemas.openxmlformats.org/officeDocument/2006/relationships/slide"/><Relationship Id="rId42" Target="slides/slide37.xml" Type="http://schemas.openxmlformats.org/officeDocument/2006/relationships/slide"/><Relationship Id="rId43" Target="slides/slide38.xml" Type="http://schemas.openxmlformats.org/officeDocument/2006/relationships/slide"/><Relationship Id="rId44" Target="slides/slide39.xml" Type="http://schemas.openxmlformats.org/officeDocument/2006/relationships/slide"/><Relationship Id="rId45" Target="slides/slide40.xml" Type="http://schemas.openxmlformats.org/officeDocument/2006/relationships/slide"/><Relationship Id="rId46" Target="slides/slide41.xml" Type="http://schemas.openxmlformats.org/officeDocument/2006/relationships/slide"/><Relationship Id="rId47" Target="fonts/font47.fntdata" Type="http://schemas.openxmlformats.org/officeDocument/2006/relationships/font"/><Relationship Id="rId48" Target="fonts/font48.fntdata" Type="http://schemas.openxmlformats.org/officeDocument/2006/relationships/font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/Relationships>
</file>

<file path=ppt/slides/_rels/slide2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/Relationships>
</file>

<file path=ppt/slides/_rels/slide3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/Relationships>
</file>

<file path=ppt/slides/_rels/slide3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/Relationships>
</file>

<file path=ppt/slides/_rels/slide3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/Relationships>
</file>

<file path=ppt/slides/_rels/slide3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/Relationships>
</file>

<file path=ppt/slides/_rels/slide3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/Relationships>
</file>

<file path=ppt/slides/_rels/slide3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/Relationships>
</file>

<file path=ppt/slides/_rels/slide3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/Relationships>
</file>

<file path=ppt/slides/_rels/slide3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/Relationships>
</file>

<file path=ppt/slides/_rels/slide3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/Relationships>
</file>

<file path=ppt/slides/_rels/slide3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/Relationships>
</file>

<file path=ppt/slides/_rels/slide4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/Relationships>
</file>

<file path=ppt/slides/_rels/slide4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1FF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682970" y="-3768115"/>
            <a:ext cx="22266613" cy="22266613"/>
          </a:xfrm>
          <a:custGeom>
            <a:avLst/>
            <a:gdLst/>
            <a:ahLst/>
            <a:cxnLst/>
            <a:rect r="r" b="b" t="t" l="l"/>
            <a:pathLst>
              <a:path h="22266613" w="22266613">
                <a:moveTo>
                  <a:pt x="0" y="0"/>
                </a:moveTo>
                <a:lnTo>
                  <a:pt x="22266613" y="0"/>
                </a:lnTo>
                <a:lnTo>
                  <a:pt x="22266613" y="22266613"/>
                </a:lnTo>
                <a:lnTo>
                  <a:pt x="0" y="222666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631507" y="2022234"/>
            <a:ext cx="6069681" cy="9104522"/>
          </a:xfrm>
          <a:custGeom>
            <a:avLst/>
            <a:gdLst/>
            <a:ahLst/>
            <a:cxnLst/>
            <a:rect r="r" b="b" t="t" l="l"/>
            <a:pathLst>
              <a:path h="9104522" w="6069681">
                <a:moveTo>
                  <a:pt x="0" y="0"/>
                </a:moveTo>
                <a:lnTo>
                  <a:pt x="6069682" y="0"/>
                </a:lnTo>
                <a:lnTo>
                  <a:pt x="6069682" y="9104522"/>
                </a:lnTo>
                <a:lnTo>
                  <a:pt x="0" y="910452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483013" y="1610772"/>
            <a:ext cx="13107824" cy="23597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155"/>
              </a:lnSpc>
            </a:pPr>
            <a:r>
              <a:rPr lang="en-US" sz="13682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Talk like an alien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5789660" y="-13228315"/>
            <a:ext cx="24292857" cy="24292857"/>
          </a:xfrm>
          <a:custGeom>
            <a:avLst/>
            <a:gdLst/>
            <a:ahLst/>
            <a:cxnLst/>
            <a:rect r="r" b="b" t="t" l="l"/>
            <a:pathLst>
              <a:path h="24292857" w="24292857">
                <a:moveTo>
                  <a:pt x="0" y="0"/>
                </a:moveTo>
                <a:lnTo>
                  <a:pt x="24292857" y="0"/>
                </a:lnTo>
                <a:lnTo>
                  <a:pt x="24292857" y="24292857"/>
                </a:lnTo>
                <a:lnTo>
                  <a:pt x="0" y="242928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550014" y="2846126"/>
            <a:ext cx="11187973" cy="5024417"/>
          </a:xfrm>
          <a:custGeom>
            <a:avLst/>
            <a:gdLst/>
            <a:ahLst/>
            <a:cxnLst/>
            <a:rect r="r" b="b" t="t" l="l"/>
            <a:pathLst>
              <a:path h="5024417" w="11187973">
                <a:moveTo>
                  <a:pt x="0" y="0"/>
                </a:moveTo>
                <a:lnTo>
                  <a:pt x="11187972" y="0"/>
                </a:lnTo>
                <a:lnTo>
                  <a:pt x="11187972" y="5024417"/>
                </a:lnTo>
                <a:lnTo>
                  <a:pt x="0" y="50244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4" id="4"/>
          <p:cNvSpPr txBox="true"/>
          <p:nvPr/>
        </p:nvSpPr>
        <p:spPr>
          <a:xfrm rot="0">
            <a:off x="3550014" y="3445398"/>
            <a:ext cx="11187973" cy="34353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0"/>
              </a:lnSpc>
            </a:pPr>
            <a:r>
              <a:rPr lang="en-US" sz="2000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smip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5789660" y="-13228315"/>
            <a:ext cx="24292857" cy="24292857"/>
          </a:xfrm>
          <a:custGeom>
            <a:avLst/>
            <a:gdLst/>
            <a:ahLst/>
            <a:cxnLst/>
            <a:rect r="r" b="b" t="t" l="l"/>
            <a:pathLst>
              <a:path h="24292857" w="24292857">
                <a:moveTo>
                  <a:pt x="0" y="0"/>
                </a:moveTo>
                <a:lnTo>
                  <a:pt x="24292857" y="0"/>
                </a:lnTo>
                <a:lnTo>
                  <a:pt x="24292857" y="24292857"/>
                </a:lnTo>
                <a:lnTo>
                  <a:pt x="0" y="242928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550014" y="2846126"/>
            <a:ext cx="11187973" cy="5024417"/>
          </a:xfrm>
          <a:custGeom>
            <a:avLst/>
            <a:gdLst/>
            <a:ahLst/>
            <a:cxnLst/>
            <a:rect r="r" b="b" t="t" l="l"/>
            <a:pathLst>
              <a:path h="5024417" w="11187973">
                <a:moveTo>
                  <a:pt x="0" y="0"/>
                </a:moveTo>
                <a:lnTo>
                  <a:pt x="11187972" y="0"/>
                </a:lnTo>
                <a:lnTo>
                  <a:pt x="11187972" y="5024417"/>
                </a:lnTo>
                <a:lnTo>
                  <a:pt x="0" y="50244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4" id="4"/>
          <p:cNvSpPr txBox="true"/>
          <p:nvPr/>
        </p:nvSpPr>
        <p:spPr>
          <a:xfrm rot="0">
            <a:off x="3550014" y="3445398"/>
            <a:ext cx="11187973" cy="34353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0"/>
              </a:lnSpc>
            </a:pPr>
            <a:r>
              <a:rPr lang="en-US" sz="2000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trask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5789660" y="-13228315"/>
            <a:ext cx="24292857" cy="24292857"/>
          </a:xfrm>
          <a:custGeom>
            <a:avLst/>
            <a:gdLst/>
            <a:ahLst/>
            <a:cxnLst/>
            <a:rect r="r" b="b" t="t" l="l"/>
            <a:pathLst>
              <a:path h="24292857" w="24292857">
                <a:moveTo>
                  <a:pt x="0" y="0"/>
                </a:moveTo>
                <a:lnTo>
                  <a:pt x="24292857" y="0"/>
                </a:lnTo>
                <a:lnTo>
                  <a:pt x="24292857" y="24292857"/>
                </a:lnTo>
                <a:lnTo>
                  <a:pt x="0" y="242928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550014" y="2846126"/>
            <a:ext cx="11187973" cy="5024417"/>
          </a:xfrm>
          <a:custGeom>
            <a:avLst/>
            <a:gdLst/>
            <a:ahLst/>
            <a:cxnLst/>
            <a:rect r="r" b="b" t="t" l="l"/>
            <a:pathLst>
              <a:path h="5024417" w="11187973">
                <a:moveTo>
                  <a:pt x="0" y="0"/>
                </a:moveTo>
                <a:lnTo>
                  <a:pt x="11187972" y="0"/>
                </a:lnTo>
                <a:lnTo>
                  <a:pt x="11187972" y="5024417"/>
                </a:lnTo>
                <a:lnTo>
                  <a:pt x="0" y="50244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4" id="4"/>
          <p:cNvSpPr txBox="true"/>
          <p:nvPr/>
        </p:nvSpPr>
        <p:spPr>
          <a:xfrm rot="0">
            <a:off x="3550014" y="3445398"/>
            <a:ext cx="11187973" cy="34353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0"/>
              </a:lnSpc>
            </a:pPr>
            <a:r>
              <a:rPr lang="en-US" sz="2000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splad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5789660" y="-13228315"/>
            <a:ext cx="24292857" cy="24292857"/>
          </a:xfrm>
          <a:custGeom>
            <a:avLst/>
            <a:gdLst/>
            <a:ahLst/>
            <a:cxnLst/>
            <a:rect r="r" b="b" t="t" l="l"/>
            <a:pathLst>
              <a:path h="24292857" w="24292857">
                <a:moveTo>
                  <a:pt x="0" y="0"/>
                </a:moveTo>
                <a:lnTo>
                  <a:pt x="24292857" y="0"/>
                </a:lnTo>
                <a:lnTo>
                  <a:pt x="24292857" y="24292857"/>
                </a:lnTo>
                <a:lnTo>
                  <a:pt x="0" y="242928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550014" y="2846126"/>
            <a:ext cx="11187973" cy="5024417"/>
          </a:xfrm>
          <a:custGeom>
            <a:avLst/>
            <a:gdLst/>
            <a:ahLst/>
            <a:cxnLst/>
            <a:rect r="r" b="b" t="t" l="l"/>
            <a:pathLst>
              <a:path h="5024417" w="11187973">
                <a:moveTo>
                  <a:pt x="0" y="0"/>
                </a:moveTo>
                <a:lnTo>
                  <a:pt x="11187972" y="0"/>
                </a:lnTo>
                <a:lnTo>
                  <a:pt x="11187972" y="5024417"/>
                </a:lnTo>
                <a:lnTo>
                  <a:pt x="0" y="50244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4" id="4"/>
          <p:cNvSpPr txBox="true"/>
          <p:nvPr/>
        </p:nvSpPr>
        <p:spPr>
          <a:xfrm rot="0">
            <a:off x="3550014" y="3445398"/>
            <a:ext cx="11187973" cy="34353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0"/>
              </a:lnSpc>
            </a:pPr>
            <a:r>
              <a:rPr lang="en-US" sz="2000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scrim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5789660" y="-13228315"/>
            <a:ext cx="24292857" cy="24292857"/>
          </a:xfrm>
          <a:custGeom>
            <a:avLst/>
            <a:gdLst/>
            <a:ahLst/>
            <a:cxnLst/>
            <a:rect r="r" b="b" t="t" l="l"/>
            <a:pathLst>
              <a:path h="24292857" w="24292857">
                <a:moveTo>
                  <a:pt x="0" y="0"/>
                </a:moveTo>
                <a:lnTo>
                  <a:pt x="24292857" y="0"/>
                </a:lnTo>
                <a:lnTo>
                  <a:pt x="24292857" y="24292857"/>
                </a:lnTo>
                <a:lnTo>
                  <a:pt x="0" y="242928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550014" y="2846126"/>
            <a:ext cx="11187973" cy="5024417"/>
          </a:xfrm>
          <a:custGeom>
            <a:avLst/>
            <a:gdLst/>
            <a:ahLst/>
            <a:cxnLst/>
            <a:rect r="r" b="b" t="t" l="l"/>
            <a:pathLst>
              <a:path h="5024417" w="11187973">
                <a:moveTo>
                  <a:pt x="0" y="0"/>
                </a:moveTo>
                <a:lnTo>
                  <a:pt x="11187972" y="0"/>
                </a:lnTo>
                <a:lnTo>
                  <a:pt x="11187972" y="5024417"/>
                </a:lnTo>
                <a:lnTo>
                  <a:pt x="0" y="50244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4" id="4"/>
          <p:cNvSpPr txBox="true"/>
          <p:nvPr/>
        </p:nvSpPr>
        <p:spPr>
          <a:xfrm rot="0">
            <a:off x="3550014" y="3445398"/>
            <a:ext cx="11187973" cy="34353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0"/>
              </a:lnSpc>
            </a:pPr>
            <a:r>
              <a:rPr lang="en-US" sz="2000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stren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5789660" y="-13228315"/>
            <a:ext cx="24292857" cy="24292857"/>
          </a:xfrm>
          <a:custGeom>
            <a:avLst/>
            <a:gdLst/>
            <a:ahLst/>
            <a:cxnLst/>
            <a:rect r="r" b="b" t="t" l="l"/>
            <a:pathLst>
              <a:path h="24292857" w="24292857">
                <a:moveTo>
                  <a:pt x="0" y="0"/>
                </a:moveTo>
                <a:lnTo>
                  <a:pt x="24292857" y="0"/>
                </a:lnTo>
                <a:lnTo>
                  <a:pt x="24292857" y="24292857"/>
                </a:lnTo>
                <a:lnTo>
                  <a:pt x="0" y="242928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550014" y="2846126"/>
            <a:ext cx="11187973" cy="5024417"/>
          </a:xfrm>
          <a:custGeom>
            <a:avLst/>
            <a:gdLst/>
            <a:ahLst/>
            <a:cxnLst/>
            <a:rect r="r" b="b" t="t" l="l"/>
            <a:pathLst>
              <a:path h="5024417" w="11187973">
                <a:moveTo>
                  <a:pt x="0" y="0"/>
                </a:moveTo>
                <a:lnTo>
                  <a:pt x="11187972" y="0"/>
                </a:lnTo>
                <a:lnTo>
                  <a:pt x="11187972" y="5024417"/>
                </a:lnTo>
                <a:lnTo>
                  <a:pt x="0" y="50244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4" id="4"/>
          <p:cNvSpPr txBox="true"/>
          <p:nvPr/>
        </p:nvSpPr>
        <p:spPr>
          <a:xfrm rot="0">
            <a:off x="3550014" y="3445398"/>
            <a:ext cx="11187973" cy="34353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0"/>
              </a:lnSpc>
            </a:pPr>
            <a:r>
              <a:rPr lang="en-US" sz="2000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sprib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5789660" y="-13228315"/>
            <a:ext cx="24292857" cy="24292857"/>
          </a:xfrm>
          <a:custGeom>
            <a:avLst/>
            <a:gdLst/>
            <a:ahLst/>
            <a:cxnLst/>
            <a:rect r="r" b="b" t="t" l="l"/>
            <a:pathLst>
              <a:path h="24292857" w="24292857">
                <a:moveTo>
                  <a:pt x="0" y="0"/>
                </a:moveTo>
                <a:lnTo>
                  <a:pt x="24292857" y="0"/>
                </a:lnTo>
                <a:lnTo>
                  <a:pt x="24292857" y="24292857"/>
                </a:lnTo>
                <a:lnTo>
                  <a:pt x="0" y="242928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550014" y="2846126"/>
            <a:ext cx="11187973" cy="5024417"/>
          </a:xfrm>
          <a:custGeom>
            <a:avLst/>
            <a:gdLst/>
            <a:ahLst/>
            <a:cxnLst/>
            <a:rect r="r" b="b" t="t" l="l"/>
            <a:pathLst>
              <a:path h="5024417" w="11187973">
                <a:moveTo>
                  <a:pt x="0" y="0"/>
                </a:moveTo>
                <a:lnTo>
                  <a:pt x="11187972" y="0"/>
                </a:lnTo>
                <a:lnTo>
                  <a:pt x="11187972" y="5024417"/>
                </a:lnTo>
                <a:lnTo>
                  <a:pt x="0" y="50244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4" id="4"/>
          <p:cNvSpPr txBox="true"/>
          <p:nvPr/>
        </p:nvSpPr>
        <p:spPr>
          <a:xfrm rot="0">
            <a:off x="3550014" y="3445398"/>
            <a:ext cx="11187973" cy="34353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0"/>
              </a:lnSpc>
            </a:pPr>
            <a:r>
              <a:rPr lang="en-US" sz="2000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thrack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5789660" y="-13228315"/>
            <a:ext cx="24292857" cy="24292857"/>
          </a:xfrm>
          <a:custGeom>
            <a:avLst/>
            <a:gdLst/>
            <a:ahLst/>
            <a:cxnLst/>
            <a:rect r="r" b="b" t="t" l="l"/>
            <a:pathLst>
              <a:path h="24292857" w="24292857">
                <a:moveTo>
                  <a:pt x="0" y="0"/>
                </a:moveTo>
                <a:lnTo>
                  <a:pt x="24292857" y="0"/>
                </a:lnTo>
                <a:lnTo>
                  <a:pt x="24292857" y="24292857"/>
                </a:lnTo>
                <a:lnTo>
                  <a:pt x="0" y="242928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550014" y="2846126"/>
            <a:ext cx="11187973" cy="5024417"/>
          </a:xfrm>
          <a:custGeom>
            <a:avLst/>
            <a:gdLst/>
            <a:ahLst/>
            <a:cxnLst/>
            <a:rect r="r" b="b" t="t" l="l"/>
            <a:pathLst>
              <a:path h="5024417" w="11187973">
                <a:moveTo>
                  <a:pt x="0" y="0"/>
                </a:moveTo>
                <a:lnTo>
                  <a:pt x="11187972" y="0"/>
                </a:lnTo>
                <a:lnTo>
                  <a:pt x="11187972" y="5024417"/>
                </a:lnTo>
                <a:lnTo>
                  <a:pt x="0" y="50244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4" id="4"/>
          <p:cNvSpPr txBox="true"/>
          <p:nvPr/>
        </p:nvSpPr>
        <p:spPr>
          <a:xfrm rot="0">
            <a:off x="3550014" y="3445398"/>
            <a:ext cx="11187973" cy="34353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0"/>
              </a:lnSpc>
            </a:pPr>
            <a:r>
              <a:rPr lang="en-US" sz="2000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blost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5789660" y="-13228315"/>
            <a:ext cx="24292857" cy="24292857"/>
          </a:xfrm>
          <a:custGeom>
            <a:avLst/>
            <a:gdLst/>
            <a:ahLst/>
            <a:cxnLst/>
            <a:rect r="r" b="b" t="t" l="l"/>
            <a:pathLst>
              <a:path h="24292857" w="24292857">
                <a:moveTo>
                  <a:pt x="0" y="0"/>
                </a:moveTo>
                <a:lnTo>
                  <a:pt x="24292857" y="0"/>
                </a:lnTo>
                <a:lnTo>
                  <a:pt x="24292857" y="24292857"/>
                </a:lnTo>
                <a:lnTo>
                  <a:pt x="0" y="242928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550014" y="2846126"/>
            <a:ext cx="11187973" cy="5024417"/>
          </a:xfrm>
          <a:custGeom>
            <a:avLst/>
            <a:gdLst/>
            <a:ahLst/>
            <a:cxnLst/>
            <a:rect r="r" b="b" t="t" l="l"/>
            <a:pathLst>
              <a:path h="5024417" w="11187973">
                <a:moveTo>
                  <a:pt x="0" y="0"/>
                </a:moveTo>
                <a:lnTo>
                  <a:pt x="11187972" y="0"/>
                </a:lnTo>
                <a:lnTo>
                  <a:pt x="11187972" y="5024417"/>
                </a:lnTo>
                <a:lnTo>
                  <a:pt x="0" y="50244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4" id="4"/>
          <p:cNvSpPr txBox="true"/>
          <p:nvPr/>
        </p:nvSpPr>
        <p:spPr>
          <a:xfrm rot="0">
            <a:off x="3550014" y="3445398"/>
            <a:ext cx="11187973" cy="34353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0"/>
              </a:lnSpc>
            </a:pPr>
            <a:r>
              <a:rPr lang="en-US" sz="2000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fraint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5789660" y="-13228315"/>
            <a:ext cx="24292857" cy="24292857"/>
          </a:xfrm>
          <a:custGeom>
            <a:avLst/>
            <a:gdLst/>
            <a:ahLst/>
            <a:cxnLst/>
            <a:rect r="r" b="b" t="t" l="l"/>
            <a:pathLst>
              <a:path h="24292857" w="24292857">
                <a:moveTo>
                  <a:pt x="0" y="0"/>
                </a:moveTo>
                <a:lnTo>
                  <a:pt x="24292857" y="0"/>
                </a:lnTo>
                <a:lnTo>
                  <a:pt x="24292857" y="24292857"/>
                </a:lnTo>
                <a:lnTo>
                  <a:pt x="0" y="242928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550014" y="2846126"/>
            <a:ext cx="11187973" cy="5024417"/>
          </a:xfrm>
          <a:custGeom>
            <a:avLst/>
            <a:gdLst/>
            <a:ahLst/>
            <a:cxnLst/>
            <a:rect r="r" b="b" t="t" l="l"/>
            <a:pathLst>
              <a:path h="5024417" w="11187973">
                <a:moveTo>
                  <a:pt x="0" y="0"/>
                </a:moveTo>
                <a:lnTo>
                  <a:pt x="11187972" y="0"/>
                </a:lnTo>
                <a:lnTo>
                  <a:pt x="11187972" y="5024417"/>
                </a:lnTo>
                <a:lnTo>
                  <a:pt x="0" y="50244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4" id="4"/>
          <p:cNvSpPr txBox="true"/>
          <p:nvPr/>
        </p:nvSpPr>
        <p:spPr>
          <a:xfrm rot="0">
            <a:off x="3550014" y="3445398"/>
            <a:ext cx="11187973" cy="34353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0"/>
              </a:lnSpc>
            </a:pPr>
            <a:r>
              <a:rPr lang="en-US" sz="2000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sploop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5789660" y="-13228315"/>
            <a:ext cx="24292857" cy="24292857"/>
          </a:xfrm>
          <a:custGeom>
            <a:avLst/>
            <a:gdLst/>
            <a:ahLst/>
            <a:cxnLst/>
            <a:rect r="r" b="b" t="t" l="l"/>
            <a:pathLst>
              <a:path h="24292857" w="24292857">
                <a:moveTo>
                  <a:pt x="0" y="0"/>
                </a:moveTo>
                <a:lnTo>
                  <a:pt x="24292857" y="0"/>
                </a:lnTo>
                <a:lnTo>
                  <a:pt x="24292857" y="24292857"/>
                </a:lnTo>
                <a:lnTo>
                  <a:pt x="0" y="242928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550014" y="2846126"/>
            <a:ext cx="11187973" cy="5024417"/>
          </a:xfrm>
          <a:custGeom>
            <a:avLst/>
            <a:gdLst/>
            <a:ahLst/>
            <a:cxnLst/>
            <a:rect r="r" b="b" t="t" l="l"/>
            <a:pathLst>
              <a:path h="5024417" w="11187973">
                <a:moveTo>
                  <a:pt x="0" y="0"/>
                </a:moveTo>
                <a:lnTo>
                  <a:pt x="11187972" y="0"/>
                </a:lnTo>
                <a:lnTo>
                  <a:pt x="11187972" y="5024417"/>
                </a:lnTo>
                <a:lnTo>
                  <a:pt x="0" y="50244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4" id="4"/>
          <p:cNvSpPr txBox="true"/>
          <p:nvPr/>
        </p:nvSpPr>
        <p:spPr>
          <a:xfrm rot="0">
            <a:off x="3550014" y="3445398"/>
            <a:ext cx="11187973" cy="34353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0"/>
              </a:lnSpc>
            </a:pPr>
            <a:r>
              <a:rPr lang="en-US" sz="2000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frund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5789660" y="-13228315"/>
            <a:ext cx="24292857" cy="24292857"/>
          </a:xfrm>
          <a:custGeom>
            <a:avLst/>
            <a:gdLst/>
            <a:ahLst/>
            <a:cxnLst/>
            <a:rect r="r" b="b" t="t" l="l"/>
            <a:pathLst>
              <a:path h="24292857" w="24292857">
                <a:moveTo>
                  <a:pt x="0" y="0"/>
                </a:moveTo>
                <a:lnTo>
                  <a:pt x="24292857" y="0"/>
                </a:lnTo>
                <a:lnTo>
                  <a:pt x="24292857" y="24292857"/>
                </a:lnTo>
                <a:lnTo>
                  <a:pt x="0" y="242928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550014" y="2846126"/>
            <a:ext cx="11187973" cy="5024417"/>
          </a:xfrm>
          <a:custGeom>
            <a:avLst/>
            <a:gdLst/>
            <a:ahLst/>
            <a:cxnLst/>
            <a:rect r="r" b="b" t="t" l="l"/>
            <a:pathLst>
              <a:path h="5024417" w="11187973">
                <a:moveTo>
                  <a:pt x="0" y="0"/>
                </a:moveTo>
                <a:lnTo>
                  <a:pt x="11187972" y="0"/>
                </a:lnTo>
                <a:lnTo>
                  <a:pt x="11187972" y="5024417"/>
                </a:lnTo>
                <a:lnTo>
                  <a:pt x="0" y="50244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4" id="4"/>
          <p:cNvSpPr txBox="true"/>
          <p:nvPr/>
        </p:nvSpPr>
        <p:spPr>
          <a:xfrm rot="0">
            <a:off x="3550014" y="3445398"/>
            <a:ext cx="11187973" cy="34353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0"/>
              </a:lnSpc>
            </a:pPr>
            <a:r>
              <a:rPr lang="en-US" sz="2000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drave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5789660" y="-13228315"/>
            <a:ext cx="24292857" cy="24292857"/>
          </a:xfrm>
          <a:custGeom>
            <a:avLst/>
            <a:gdLst/>
            <a:ahLst/>
            <a:cxnLst/>
            <a:rect r="r" b="b" t="t" l="l"/>
            <a:pathLst>
              <a:path h="24292857" w="24292857">
                <a:moveTo>
                  <a:pt x="0" y="0"/>
                </a:moveTo>
                <a:lnTo>
                  <a:pt x="24292857" y="0"/>
                </a:lnTo>
                <a:lnTo>
                  <a:pt x="24292857" y="24292857"/>
                </a:lnTo>
                <a:lnTo>
                  <a:pt x="0" y="242928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550014" y="2846126"/>
            <a:ext cx="11187973" cy="5024417"/>
          </a:xfrm>
          <a:custGeom>
            <a:avLst/>
            <a:gdLst/>
            <a:ahLst/>
            <a:cxnLst/>
            <a:rect r="r" b="b" t="t" l="l"/>
            <a:pathLst>
              <a:path h="5024417" w="11187973">
                <a:moveTo>
                  <a:pt x="0" y="0"/>
                </a:moveTo>
                <a:lnTo>
                  <a:pt x="11187972" y="0"/>
                </a:lnTo>
                <a:lnTo>
                  <a:pt x="11187972" y="5024417"/>
                </a:lnTo>
                <a:lnTo>
                  <a:pt x="0" y="50244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4" id="4"/>
          <p:cNvSpPr txBox="true"/>
          <p:nvPr/>
        </p:nvSpPr>
        <p:spPr>
          <a:xfrm rot="0">
            <a:off x="3550014" y="3445398"/>
            <a:ext cx="11187973" cy="34353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0"/>
              </a:lnSpc>
            </a:pPr>
            <a:r>
              <a:rPr lang="en-US" sz="2000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cloam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5789660" y="-13228315"/>
            <a:ext cx="24292857" cy="24292857"/>
          </a:xfrm>
          <a:custGeom>
            <a:avLst/>
            <a:gdLst/>
            <a:ahLst/>
            <a:cxnLst/>
            <a:rect r="r" b="b" t="t" l="l"/>
            <a:pathLst>
              <a:path h="24292857" w="24292857">
                <a:moveTo>
                  <a:pt x="0" y="0"/>
                </a:moveTo>
                <a:lnTo>
                  <a:pt x="24292857" y="0"/>
                </a:lnTo>
                <a:lnTo>
                  <a:pt x="24292857" y="24292857"/>
                </a:lnTo>
                <a:lnTo>
                  <a:pt x="0" y="242928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550014" y="2846126"/>
            <a:ext cx="11187973" cy="5024417"/>
          </a:xfrm>
          <a:custGeom>
            <a:avLst/>
            <a:gdLst/>
            <a:ahLst/>
            <a:cxnLst/>
            <a:rect r="r" b="b" t="t" l="l"/>
            <a:pathLst>
              <a:path h="5024417" w="11187973">
                <a:moveTo>
                  <a:pt x="0" y="0"/>
                </a:moveTo>
                <a:lnTo>
                  <a:pt x="11187972" y="0"/>
                </a:lnTo>
                <a:lnTo>
                  <a:pt x="11187972" y="5024417"/>
                </a:lnTo>
                <a:lnTo>
                  <a:pt x="0" y="50244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4" id="4"/>
          <p:cNvSpPr txBox="true"/>
          <p:nvPr/>
        </p:nvSpPr>
        <p:spPr>
          <a:xfrm rot="0">
            <a:off x="3550014" y="3445398"/>
            <a:ext cx="11187973" cy="34353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0"/>
              </a:lnSpc>
            </a:pPr>
            <a:r>
              <a:rPr lang="en-US" sz="2000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preet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5789660" y="-13228315"/>
            <a:ext cx="24292857" cy="24292857"/>
          </a:xfrm>
          <a:custGeom>
            <a:avLst/>
            <a:gdLst/>
            <a:ahLst/>
            <a:cxnLst/>
            <a:rect r="r" b="b" t="t" l="l"/>
            <a:pathLst>
              <a:path h="24292857" w="24292857">
                <a:moveTo>
                  <a:pt x="0" y="0"/>
                </a:moveTo>
                <a:lnTo>
                  <a:pt x="24292857" y="0"/>
                </a:lnTo>
                <a:lnTo>
                  <a:pt x="24292857" y="24292857"/>
                </a:lnTo>
                <a:lnTo>
                  <a:pt x="0" y="242928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550014" y="2846126"/>
            <a:ext cx="11187973" cy="5024417"/>
          </a:xfrm>
          <a:custGeom>
            <a:avLst/>
            <a:gdLst/>
            <a:ahLst/>
            <a:cxnLst/>
            <a:rect r="r" b="b" t="t" l="l"/>
            <a:pathLst>
              <a:path h="5024417" w="11187973">
                <a:moveTo>
                  <a:pt x="0" y="0"/>
                </a:moveTo>
                <a:lnTo>
                  <a:pt x="11187972" y="0"/>
                </a:lnTo>
                <a:lnTo>
                  <a:pt x="11187972" y="5024417"/>
                </a:lnTo>
                <a:lnTo>
                  <a:pt x="0" y="50244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4" id="4"/>
          <p:cNvSpPr txBox="true"/>
          <p:nvPr/>
        </p:nvSpPr>
        <p:spPr>
          <a:xfrm rot="0">
            <a:off x="3550014" y="3445398"/>
            <a:ext cx="11187973" cy="34353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0"/>
              </a:lnSpc>
            </a:pPr>
            <a:r>
              <a:rPr lang="en-US" sz="2000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foast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5789660" y="-13228315"/>
            <a:ext cx="24292857" cy="24292857"/>
          </a:xfrm>
          <a:custGeom>
            <a:avLst/>
            <a:gdLst/>
            <a:ahLst/>
            <a:cxnLst/>
            <a:rect r="r" b="b" t="t" l="l"/>
            <a:pathLst>
              <a:path h="24292857" w="24292857">
                <a:moveTo>
                  <a:pt x="0" y="0"/>
                </a:moveTo>
                <a:lnTo>
                  <a:pt x="24292857" y="0"/>
                </a:lnTo>
                <a:lnTo>
                  <a:pt x="24292857" y="24292857"/>
                </a:lnTo>
                <a:lnTo>
                  <a:pt x="0" y="242928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550014" y="2846126"/>
            <a:ext cx="11187973" cy="5024417"/>
          </a:xfrm>
          <a:custGeom>
            <a:avLst/>
            <a:gdLst/>
            <a:ahLst/>
            <a:cxnLst/>
            <a:rect r="r" b="b" t="t" l="l"/>
            <a:pathLst>
              <a:path h="5024417" w="11187973">
                <a:moveTo>
                  <a:pt x="0" y="0"/>
                </a:moveTo>
                <a:lnTo>
                  <a:pt x="11187972" y="0"/>
                </a:lnTo>
                <a:lnTo>
                  <a:pt x="11187972" y="5024417"/>
                </a:lnTo>
                <a:lnTo>
                  <a:pt x="0" y="50244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4" id="4"/>
          <p:cNvSpPr txBox="true"/>
          <p:nvPr/>
        </p:nvSpPr>
        <p:spPr>
          <a:xfrm rot="0">
            <a:off x="3550014" y="3445398"/>
            <a:ext cx="11187973" cy="34353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0"/>
              </a:lnSpc>
            </a:pPr>
            <a:r>
              <a:rPr lang="en-US" sz="2000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cheem</a:t>
            </a: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5789660" y="-13228315"/>
            <a:ext cx="24292857" cy="24292857"/>
          </a:xfrm>
          <a:custGeom>
            <a:avLst/>
            <a:gdLst/>
            <a:ahLst/>
            <a:cxnLst/>
            <a:rect r="r" b="b" t="t" l="l"/>
            <a:pathLst>
              <a:path h="24292857" w="24292857">
                <a:moveTo>
                  <a:pt x="0" y="0"/>
                </a:moveTo>
                <a:lnTo>
                  <a:pt x="24292857" y="0"/>
                </a:lnTo>
                <a:lnTo>
                  <a:pt x="24292857" y="24292857"/>
                </a:lnTo>
                <a:lnTo>
                  <a:pt x="0" y="242928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550014" y="2846126"/>
            <a:ext cx="11187973" cy="5024417"/>
          </a:xfrm>
          <a:custGeom>
            <a:avLst/>
            <a:gdLst/>
            <a:ahLst/>
            <a:cxnLst/>
            <a:rect r="r" b="b" t="t" l="l"/>
            <a:pathLst>
              <a:path h="5024417" w="11187973">
                <a:moveTo>
                  <a:pt x="0" y="0"/>
                </a:moveTo>
                <a:lnTo>
                  <a:pt x="11187972" y="0"/>
                </a:lnTo>
                <a:lnTo>
                  <a:pt x="11187972" y="5024417"/>
                </a:lnTo>
                <a:lnTo>
                  <a:pt x="0" y="50244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4" id="4"/>
          <p:cNvSpPr txBox="true"/>
          <p:nvPr/>
        </p:nvSpPr>
        <p:spPr>
          <a:xfrm rot="0">
            <a:off x="3550014" y="3445398"/>
            <a:ext cx="11187973" cy="34353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0"/>
              </a:lnSpc>
            </a:pPr>
            <a:r>
              <a:rPr lang="en-US" sz="2000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quailf</a:t>
            </a:r>
          </a:p>
        </p:txBody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5789660" y="-13228315"/>
            <a:ext cx="24292857" cy="24292857"/>
          </a:xfrm>
          <a:custGeom>
            <a:avLst/>
            <a:gdLst/>
            <a:ahLst/>
            <a:cxnLst/>
            <a:rect r="r" b="b" t="t" l="l"/>
            <a:pathLst>
              <a:path h="24292857" w="24292857">
                <a:moveTo>
                  <a:pt x="0" y="0"/>
                </a:moveTo>
                <a:lnTo>
                  <a:pt x="24292857" y="0"/>
                </a:lnTo>
                <a:lnTo>
                  <a:pt x="24292857" y="24292857"/>
                </a:lnTo>
                <a:lnTo>
                  <a:pt x="0" y="242928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550014" y="2846126"/>
            <a:ext cx="11187973" cy="5024417"/>
          </a:xfrm>
          <a:custGeom>
            <a:avLst/>
            <a:gdLst/>
            <a:ahLst/>
            <a:cxnLst/>
            <a:rect r="r" b="b" t="t" l="l"/>
            <a:pathLst>
              <a:path h="5024417" w="11187973">
                <a:moveTo>
                  <a:pt x="0" y="0"/>
                </a:moveTo>
                <a:lnTo>
                  <a:pt x="11187972" y="0"/>
                </a:lnTo>
                <a:lnTo>
                  <a:pt x="11187972" y="5024417"/>
                </a:lnTo>
                <a:lnTo>
                  <a:pt x="0" y="50244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4" id="4"/>
          <p:cNvSpPr txBox="true"/>
          <p:nvPr/>
        </p:nvSpPr>
        <p:spPr>
          <a:xfrm rot="0">
            <a:off x="3550014" y="3445398"/>
            <a:ext cx="11187973" cy="34353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0"/>
              </a:lnSpc>
            </a:pPr>
            <a:r>
              <a:rPr lang="en-US" sz="2000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snait</a:t>
            </a:r>
          </a:p>
        </p:txBody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5789660" y="-13228315"/>
            <a:ext cx="24292857" cy="24292857"/>
          </a:xfrm>
          <a:custGeom>
            <a:avLst/>
            <a:gdLst/>
            <a:ahLst/>
            <a:cxnLst/>
            <a:rect r="r" b="b" t="t" l="l"/>
            <a:pathLst>
              <a:path h="24292857" w="24292857">
                <a:moveTo>
                  <a:pt x="0" y="0"/>
                </a:moveTo>
                <a:lnTo>
                  <a:pt x="24292857" y="0"/>
                </a:lnTo>
                <a:lnTo>
                  <a:pt x="24292857" y="24292857"/>
                </a:lnTo>
                <a:lnTo>
                  <a:pt x="0" y="242928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550014" y="2846126"/>
            <a:ext cx="11187973" cy="5024417"/>
          </a:xfrm>
          <a:custGeom>
            <a:avLst/>
            <a:gdLst/>
            <a:ahLst/>
            <a:cxnLst/>
            <a:rect r="r" b="b" t="t" l="l"/>
            <a:pathLst>
              <a:path h="5024417" w="11187973">
                <a:moveTo>
                  <a:pt x="0" y="0"/>
                </a:moveTo>
                <a:lnTo>
                  <a:pt x="11187972" y="0"/>
                </a:lnTo>
                <a:lnTo>
                  <a:pt x="11187972" y="5024417"/>
                </a:lnTo>
                <a:lnTo>
                  <a:pt x="0" y="50244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4" id="4"/>
          <p:cNvSpPr txBox="true"/>
          <p:nvPr/>
        </p:nvSpPr>
        <p:spPr>
          <a:xfrm rot="0">
            <a:off x="3550014" y="3445398"/>
            <a:ext cx="11187973" cy="34353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0"/>
              </a:lnSpc>
            </a:pPr>
            <a:r>
              <a:rPr lang="en-US" sz="2000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treap</a:t>
            </a:r>
          </a:p>
        </p:txBody>
      </p: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5789660" y="-13228315"/>
            <a:ext cx="24292857" cy="24292857"/>
          </a:xfrm>
          <a:custGeom>
            <a:avLst/>
            <a:gdLst/>
            <a:ahLst/>
            <a:cxnLst/>
            <a:rect r="r" b="b" t="t" l="l"/>
            <a:pathLst>
              <a:path h="24292857" w="24292857">
                <a:moveTo>
                  <a:pt x="0" y="0"/>
                </a:moveTo>
                <a:lnTo>
                  <a:pt x="24292857" y="0"/>
                </a:lnTo>
                <a:lnTo>
                  <a:pt x="24292857" y="24292857"/>
                </a:lnTo>
                <a:lnTo>
                  <a:pt x="0" y="242928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550014" y="2846126"/>
            <a:ext cx="11187973" cy="5024417"/>
          </a:xfrm>
          <a:custGeom>
            <a:avLst/>
            <a:gdLst/>
            <a:ahLst/>
            <a:cxnLst/>
            <a:rect r="r" b="b" t="t" l="l"/>
            <a:pathLst>
              <a:path h="5024417" w="11187973">
                <a:moveTo>
                  <a:pt x="0" y="0"/>
                </a:moveTo>
                <a:lnTo>
                  <a:pt x="11187972" y="0"/>
                </a:lnTo>
                <a:lnTo>
                  <a:pt x="11187972" y="5024417"/>
                </a:lnTo>
                <a:lnTo>
                  <a:pt x="0" y="50244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4" id="4"/>
          <p:cNvSpPr txBox="true"/>
          <p:nvPr/>
        </p:nvSpPr>
        <p:spPr>
          <a:xfrm rot="0">
            <a:off x="3550014" y="3445398"/>
            <a:ext cx="11187973" cy="34353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0"/>
              </a:lnSpc>
            </a:pPr>
            <a:r>
              <a:rPr lang="en-US" sz="2000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zoint</a:t>
            </a:r>
          </a:p>
        </p:txBody>
      </p: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5789660" y="-13228315"/>
            <a:ext cx="24292857" cy="24292857"/>
          </a:xfrm>
          <a:custGeom>
            <a:avLst/>
            <a:gdLst/>
            <a:ahLst/>
            <a:cxnLst/>
            <a:rect r="r" b="b" t="t" l="l"/>
            <a:pathLst>
              <a:path h="24292857" w="24292857">
                <a:moveTo>
                  <a:pt x="0" y="0"/>
                </a:moveTo>
                <a:lnTo>
                  <a:pt x="24292857" y="0"/>
                </a:lnTo>
                <a:lnTo>
                  <a:pt x="24292857" y="24292857"/>
                </a:lnTo>
                <a:lnTo>
                  <a:pt x="0" y="242928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550014" y="2846126"/>
            <a:ext cx="11187973" cy="5024417"/>
          </a:xfrm>
          <a:custGeom>
            <a:avLst/>
            <a:gdLst/>
            <a:ahLst/>
            <a:cxnLst/>
            <a:rect r="r" b="b" t="t" l="l"/>
            <a:pathLst>
              <a:path h="5024417" w="11187973">
                <a:moveTo>
                  <a:pt x="0" y="0"/>
                </a:moveTo>
                <a:lnTo>
                  <a:pt x="11187972" y="0"/>
                </a:lnTo>
                <a:lnTo>
                  <a:pt x="11187972" y="5024417"/>
                </a:lnTo>
                <a:lnTo>
                  <a:pt x="0" y="50244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4" id="4"/>
          <p:cNvSpPr txBox="true"/>
          <p:nvPr/>
        </p:nvSpPr>
        <p:spPr>
          <a:xfrm rot="0">
            <a:off x="3550014" y="3445398"/>
            <a:ext cx="11187973" cy="34353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0"/>
              </a:lnSpc>
            </a:pPr>
            <a:r>
              <a:rPr lang="en-US" sz="2000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vaird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5789660" y="-13228315"/>
            <a:ext cx="24292857" cy="24292857"/>
          </a:xfrm>
          <a:custGeom>
            <a:avLst/>
            <a:gdLst/>
            <a:ahLst/>
            <a:cxnLst/>
            <a:rect r="r" b="b" t="t" l="l"/>
            <a:pathLst>
              <a:path h="24292857" w="24292857">
                <a:moveTo>
                  <a:pt x="0" y="0"/>
                </a:moveTo>
                <a:lnTo>
                  <a:pt x="24292857" y="0"/>
                </a:lnTo>
                <a:lnTo>
                  <a:pt x="24292857" y="24292857"/>
                </a:lnTo>
                <a:lnTo>
                  <a:pt x="0" y="242928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550014" y="2846126"/>
            <a:ext cx="11187973" cy="5024417"/>
          </a:xfrm>
          <a:custGeom>
            <a:avLst/>
            <a:gdLst/>
            <a:ahLst/>
            <a:cxnLst/>
            <a:rect r="r" b="b" t="t" l="l"/>
            <a:pathLst>
              <a:path h="5024417" w="11187973">
                <a:moveTo>
                  <a:pt x="0" y="0"/>
                </a:moveTo>
                <a:lnTo>
                  <a:pt x="11187972" y="0"/>
                </a:lnTo>
                <a:lnTo>
                  <a:pt x="11187972" y="5024417"/>
                </a:lnTo>
                <a:lnTo>
                  <a:pt x="0" y="50244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4" id="4"/>
          <p:cNvSpPr txBox="true"/>
          <p:nvPr/>
        </p:nvSpPr>
        <p:spPr>
          <a:xfrm rot="0">
            <a:off x="3550014" y="3445398"/>
            <a:ext cx="11187973" cy="34353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0"/>
              </a:lnSpc>
            </a:pPr>
            <a:r>
              <a:rPr lang="en-US" sz="2000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clost</a:t>
            </a:r>
          </a:p>
        </p:txBody>
      </p:sp>
    </p:spTree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5789660" y="-13228315"/>
            <a:ext cx="24292857" cy="24292857"/>
          </a:xfrm>
          <a:custGeom>
            <a:avLst/>
            <a:gdLst/>
            <a:ahLst/>
            <a:cxnLst/>
            <a:rect r="r" b="b" t="t" l="l"/>
            <a:pathLst>
              <a:path h="24292857" w="24292857">
                <a:moveTo>
                  <a:pt x="0" y="0"/>
                </a:moveTo>
                <a:lnTo>
                  <a:pt x="24292857" y="0"/>
                </a:lnTo>
                <a:lnTo>
                  <a:pt x="24292857" y="24292857"/>
                </a:lnTo>
                <a:lnTo>
                  <a:pt x="0" y="242928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550014" y="2846126"/>
            <a:ext cx="11187973" cy="5024417"/>
          </a:xfrm>
          <a:custGeom>
            <a:avLst/>
            <a:gdLst/>
            <a:ahLst/>
            <a:cxnLst/>
            <a:rect r="r" b="b" t="t" l="l"/>
            <a:pathLst>
              <a:path h="5024417" w="11187973">
                <a:moveTo>
                  <a:pt x="0" y="0"/>
                </a:moveTo>
                <a:lnTo>
                  <a:pt x="11187972" y="0"/>
                </a:lnTo>
                <a:lnTo>
                  <a:pt x="11187972" y="5024417"/>
                </a:lnTo>
                <a:lnTo>
                  <a:pt x="0" y="50244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4" id="4"/>
          <p:cNvSpPr txBox="true"/>
          <p:nvPr/>
        </p:nvSpPr>
        <p:spPr>
          <a:xfrm rot="0">
            <a:off x="3550014" y="3445398"/>
            <a:ext cx="11187973" cy="34353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0"/>
              </a:lnSpc>
            </a:pPr>
            <a:r>
              <a:rPr lang="en-US" sz="2000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bleek</a:t>
            </a:r>
          </a:p>
        </p:txBody>
      </p:sp>
    </p:spTree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5789660" y="-13228315"/>
            <a:ext cx="24292857" cy="24292857"/>
          </a:xfrm>
          <a:custGeom>
            <a:avLst/>
            <a:gdLst/>
            <a:ahLst/>
            <a:cxnLst/>
            <a:rect r="r" b="b" t="t" l="l"/>
            <a:pathLst>
              <a:path h="24292857" w="24292857">
                <a:moveTo>
                  <a:pt x="0" y="0"/>
                </a:moveTo>
                <a:lnTo>
                  <a:pt x="24292857" y="0"/>
                </a:lnTo>
                <a:lnTo>
                  <a:pt x="24292857" y="24292857"/>
                </a:lnTo>
                <a:lnTo>
                  <a:pt x="0" y="242928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550014" y="2846126"/>
            <a:ext cx="11187973" cy="5024417"/>
          </a:xfrm>
          <a:custGeom>
            <a:avLst/>
            <a:gdLst/>
            <a:ahLst/>
            <a:cxnLst/>
            <a:rect r="r" b="b" t="t" l="l"/>
            <a:pathLst>
              <a:path h="5024417" w="11187973">
                <a:moveTo>
                  <a:pt x="0" y="0"/>
                </a:moveTo>
                <a:lnTo>
                  <a:pt x="11187972" y="0"/>
                </a:lnTo>
                <a:lnTo>
                  <a:pt x="11187972" y="5024417"/>
                </a:lnTo>
                <a:lnTo>
                  <a:pt x="0" y="50244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4" id="4"/>
          <p:cNvSpPr txBox="true"/>
          <p:nvPr/>
        </p:nvSpPr>
        <p:spPr>
          <a:xfrm rot="0">
            <a:off x="3550014" y="3445398"/>
            <a:ext cx="11187973" cy="34353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0"/>
              </a:lnSpc>
            </a:pPr>
            <a:r>
              <a:rPr lang="en-US" sz="2000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stroil</a:t>
            </a:r>
          </a:p>
        </p:txBody>
      </p:sp>
    </p:spTree>
  </p:cSld>
  <p:clrMapOvr>
    <a:masterClrMapping/>
  </p:clrMapOvr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5789660" y="-13228315"/>
            <a:ext cx="24292857" cy="24292857"/>
          </a:xfrm>
          <a:custGeom>
            <a:avLst/>
            <a:gdLst/>
            <a:ahLst/>
            <a:cxnLst/>
            <a:rect r="r" b="b" t="t" l="l"/>
            <a:pathLst>
              <a:path h="24292857" w="24292857">
                <a:moveTo>
                  <a:pt x="0" y="0"/>
                </a:moveTo>
                <a:lnTo>
                  <a:pt x="24292857" y="0"/>
                </a:lnTo>
                <a:lnTo>
                  <a:pt x="24292857" y="24292857"/>
                </a:lnTo>
                <a:lnTo>
                  <a:pt x="0" y="242928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550014" y="2846126"/>
            <a:ext cx="11187973" cy="5024417"/>
          </a:xfrm>
          <a:custGeom>
            <a:avLst/>
            <a:gdLst/>
            <a:ahLst/>
            <a:cxnLst/>
            <a:rect r="r" b="b" t="t" l="l"/>
            <a:pathLst>
              <a:path h="5024417" w="11187973">
                <a:moveTo>
                  <a:pt x="0" y="0"/>
                </a:moveTo>
                <a:lnTo>
                  <a:pt x="11187972" y="0"/>
                </a:lnTo>
                <a:lnTo>
                  <a:pt x="11187972" y="5024417"/>
                </a:lnTo>
                <a:lnTo>
                  <a:pt x="0" y="50244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4" id="4"/>
          <p:cNvSpPr txBox="true"/>
          <p:nvPr/>
        </p:nvSpPr>
        <p:spPr>
          <a:xfrm rot="0">
            <a:off x="3550014" y="3445398"/>
            <a:ext cx="11187973" cy="34353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0"/>
              </a:lnSpc>
            </a:pPr>
            <a:r>
              <a:rPr lang="en-US" sz="2000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threel</a:t>
            </a:r>
          </a:p>
        </p:txBody>
      </p:sp>
    </p:spTree>
  </p:cSld>
  <p:clrMapOvr>
    <a:masterClrMapping/>
  </p:clrMapOvr>
</p:sld>
</file>

<file path=ppt/slides/slide3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5789660" y="-13228315"/>
            <a:ext cx="24292857" cy="24292857"/>
          </a:xfrm>
          <a:custGeom>
            <a:avLst/>
            <a:gdLst/>
            <a:ahLst/>
            <a:cxnLst/>
            <a:rect r="r" b="b" t="t" l="l"/>
            <a:pathLst>
              <a:path h="24292857" w="24292857">
                <a:moveTo>
                  <a:pt x="0" y="0"/>
                </a:moveTo>
                <a:lnTo>
                  <a:pt x="24292857" y="0"/>
                </a:lnTo>
                <a:lnTo>
                  <a:pt x="24292857" y="24292857"/>
                </a:lnTo>
                <a:lnTo>
                  <a:pt x="0" y="242928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550014" y="2846126"/>
            <a:ext cx="11187973" cy="5024417"/>
          </a:xfrm>
          <a:custGeom>
            <a:avLst/>
            <a:gdLst/>
            <a:ahLst/>
            <a:cxnLst/>
            <a:rect r="r" b="b" t="t" l="l"/>
            <a:pathLst>
              <a:path h="5024417" w="11187973">
                <a:moveTo>
                  <a:pt x="0" y="0"/>
                </a:moveTo>
                <a:lnTo>
                  <a:pt x="11187972" y="0"/>
                </a:lnTo>
                <a:lnTo>
                  <a:pt x="11187972" y="5024417"/>
                </a:lnTo>
                <a:lnTo>
                  <a:pt x="0" y="50244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4" id="4"/>
          <p:cNvSpPr txBox="true"/>
          <p:nvPr/>
        </p:nvSpPr>
        <p:spPr>
          <a:xfrm rot="0">
            <a:off x="3550014" y="3445398"/>
            <a:ext cx="11187973" cy="34353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0"/>
              </a:lnSpc>
            </a:pPr>
            <a:r>
              <a:rPr lang="en-US" sz="2000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shroap</a:t>
            </a:r>
          </a:p>
        </p:txBody>
      </p:sp>
    </p:spTree>
  </p:cSld>
  <p:clrMapOvr>
    <a:masterClrMapping/>
  </p:clrMapOvr>
</p:sld>
</file>

<file path=ppt/slides/slide3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5789660" y="-13228315"/>
            <a:ext cx="24292857" cy="24292857"/>
          </a:xfrm>
          <a:custGeom>
            <a:avLst/>
            <a:gdLst/>
            <a:ahLst/>
            <a:cxnLst/>
            <a:rect r="r" b="b" t="t" l="l"/>
            <a:pathLst>
              <a:path h="24292857" w="24292857">
                <a:moveTo>
                  <a:pt x="0" y="0"/>
                </a:moveTo>
                <a:lnTo>
                  <a:pt x="24292857" y="0"/>
                </a:lnTo>
                <a:lnTo>
                  <a:pt x="24292857" y="24292857"/>
                </a:lnTo>
                <a:lnTo>
                  <a:pt x="0" y="242928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550014" y="2846126"/>
            <a:ext cx="11187973" cy="5024417"/>
          </a:xfrm>
          <a:custGeom>
            <a:avLst/>
            <a:gdLst/>
            <a:ahLst/>
            <a:cxnLst/>
            <a:rect r="r" b="b" t="t" l="l"/>
            <a:pathLst>
              <a:path h="5024417" w="11187973">
                <a:moveTo>
                  <a:pt x="0" y="0"/>
                </a:moveTo>
                <a:lnTo>
                  <a:pt x="11187972" y="0"/>
                </a:lnTo>
                <a:lnTo>
                  <a:pt x="11187972" y="5024417"/>
                </a:lnTo>
                <a:lnTo>
                  <a:pt x="0" y="50244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4" id="4"/>
          <p:cNvSpPr txBox="true"/>
          <p:nvPr/>
        </p:nvSpPr>
        <p:spPr>
          <a:xfrm rot="0">
            <a:off x="3550014" y="3445398"/>
            <a:ext cx="11187973" cy="34353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0"/>
              </a:lnSpc>
            </a:pPr>
            <a:r>
              <a:rPr lang="en-US" sz="2000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spleet</a:t>
            </a:r>
          </a:p>
        </p:txBody>
      </p:sp>
    </p:spTree>
  </p:cSld>
  <p:clrMapOvr>
    <a:masterClrMapping/>
  </p:clrMapOvr>
</p:sld>
</file>

<file path=ppt/slides/slide3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5789660" y="-13228315"/>
            <a:ext cx="24292857" cy="24292857"/>
          </a:xfrm>
          <a:custGeom>
            <a:avLst/>
            <a:gdLst/>
            <a:ahLst/>
            <a:cxnLst/>
            <a:rect r="r" b="b" t="t" l="l"/>
            <a:pathLst>
              <a:path h="24292857" w="24292857">
                <a:moveTo>
                  <a:pt x="0" y="0"/>
                </a:moveTo>
                <a:lnTo>
                  <a:pt x="24292857" y="0"/>
                </a:lnTo>
                <a:lnTo>
                  <a:pt x="24292857" y="24292857"/>
                </a:lnTo>
                <a:lnTo>
                  <a:pt x="0" y="242928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550014" y="2846126"/>
            <a:ext cx="11187973" cy="5024417"/>
          </a:xfrm>
          <a:custGeom>
            <a:avLst/>
            <a:gdLst/>
            <a:ahLst/>
            <a:cxnLst/>
            <a:rect r="r" b="b" t="t" l="l"/>
            <a:pathLst>
              <a:path h="5024417" w="11187973">
                <a:moveTo>
                  <a:pt x="0" y="0"/>
                </a:moveTo>
                <a:lnTo>
                  <a:pt x="11187972" y="0"/>
                </a:lnTo>
                <a:lnTo>
                  <a:pt x="11187972" y="5024417"/>
                </a:lnTo>
                <a:lnTo>
                  <a:pt x="0" y="50244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4" id="4"/>
          <p:cNvSpPr txBox="true"/>
          <p:nvPr/>
        </p:nvSpPr>
        <p:spPr>
          <a:xfrm rot="0">
            <a:off x="3550014" y="3445398"/>
            <a:ext cx="11187973" cy="34353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0"/>
              </a:lnSpc>
            </a:pPr>
            <a:r>
              <a:rPr lang="en-US" sz="2000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craup</a:t>
            </a:r>
          </a:p>
        </p:txBody>
      </p:sp>
    </p:spTree>
  </p:cSld>
  <p:clrMapOvr>
    <a:masterClrMapping/>
  </p:clrMapOvr>
</p:sld>
</file>

<file path=ppt/slides/slide3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5789660" y="-13228315"/>
            <a:ext cx="24292857" cy="24292857"/>
          </a:xfrm>
          <a:custGeom>
            <a:avLst/>
            <a:gdLst/>
            <a:ahLst/>
            <a:cxnLst/>
            <a:rect r="r" b="b" t="t" l="l"/>
            <a:pathLst>
              <a:path h="24292857" w="24292857">
                <a:moveTo>
                  <a:pt x="0" y="0"/>
                </a:moveTo>
                <a:lnTo>
                  <a:pt x="24292857" y="0"/>
                </a:lnTo>
                <a:lnTo>
                  <a:pt x="24292857" y="24292857"/>
                </a:lnTo>
                <a:lnTo>
                  <a:pt x="0" y="242928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550014" y="2846126"/>
            <a:ext cx="11187973" cy="5024417"/>
          </a:xfrm>
          <a:custGeom>
            <a:avLst/>
            <a:gdLst/>
            <a:ahLst/>
            <a:cxnLst/>
            <a:rect r="r" b="b" t="t" l="l"/>
            <a:pathLst>
              <a:path h="5024417" w="11187973">
                <a:moveTo>
                  <a:pt x="0" y="0"/>
                </a:moveTo>
                <a:lnTo>
                  <a:pt x="11187972" y="0"/>
                </a:lnTo>
                <a:lnTo>
                  <a:pt x="11187972" y="5024417"/>
                </a:lnTo>
                <a:lnTo>
                  <a:pt x="0" y="50244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4" id="4"/>
          <p:cNvSpPr txBox="true"/>
          <p:nvPr/>
        </p:nvSpPr>
        <p:spPr>
          <a:xfrm rot="0">
            <a:off x="3550014" y="3445398"/>
            <a:ext cx="11187973" cy="34353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0"/>
              </a:lnSpc>
            </a:pPr>
            <a:r>
              <a:rPr lang="en-US" sz="2000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froun</a:t>
            </a:r>
          </a:p>
        </p:txBody>
      </p:sp>
    </p:spTree>
  </p:cSld>
  <p:clrMapOvr>
    <a:masterClrMapping/>
  </p:clrMapOvr>
</p:sld>
</file>

<file path=ppt/slides/slide3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5789660" y="-13228315"/>
            <a:ext cx="24292857" cy="24292857"/>
          </a:xfrm>
          <a:custGeom>
            <a:avLst/>
            <a:gdLst/>
            <a:ahLst/>
            <a:cxnLst/>
            <a:rect r="r" b="b" t="t" l="l"/>
            <a:pathLst>
              <a:path h="24292857" w="24292857">
                <a:moveTo>
                  <a:pt x="0" y="0"/>
                </a:moveTo>
                <a:lnTo>
                  <a:pt x="24292857" y="0"/>
                </a:lnTo>
                <a:lnTo>
                  <a:pt x="24292857" y="24292857"/>
                </a:lnTo>
                <a:lnTo>
                  <a:pt x="0" y="242928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550014" y="2846126"/>
            <a:ext cx="11187973" cy="5024417"/>
          </a:xfrm>
          <a:custGeom>
            <a:avLst/>
            <a:gdLst/>
            <a:ahLst/>
            <a:cxnLst/>
            <a:rect r="r" b="b" t="t" l="l"/>
            <a:pathLst>
              <a:path h="5024417" w="11187973">
                <a:moveTo>
                  <a:pt x="0" y="0"/>
                </a:moveTo>
                <a:lnTo>
                  <a:pt x="11187972" y="0"/>
                </a:lnTo>
                <a:lnTo>
                  <a:pt x="11187972" y="5024417"/>
                </a:lnTo>
                <a:lnTo>
                  <a:pt x="0" y="50244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4" id="4"/>
          <p:cNvSpPr txBox="true"/>
          <p:nvPr/>
        </p:nvSpPr>
        <p:spPr>
          <a:xfrm rot="0">
            <a:off x="3550014" y="3445398"/>
            <a:ext cx="11187973" cy="34353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0"/>
              </a:lnSpc>
            </a:pPr>
            <a:r>
              <a:rPr lang="en-US" sz="2000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whape</a:t>
            </a:r>
          </a:p>
        </p:txBody>
      </p:sp>
    </p:spTree>
  </p:cSld>
  <p:clrMapOvr>
    <a:masterClrMapping/>
  </p:clrMapOvr>
</p:sld>
</file>

<file path=ppt/slides/slide3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5789660" y="-13228315"/>
            <a:ext cx="24292857" cy="24292857"/>
          </a:xfrm>
          <a:custGeom>
            <a:avLst/>
            <a:gdLst/>
            <a:ahLst/>
            <a:cxnLst/>
            <a:rect r="r" b="b" t="t" l="l"/>
            <a:pathLst>
              <a:path h="24292857" w="24292857">
                <a:moveTo>
                  <a:pt x="0" y="0"/>
                </a:moveTo>
                <a:lnTo>
                  <a:pt x="24292857" y="0"/>
                </a:lnTo>
                <a:lnTo>
                  <a:pt x="24292857" y="24292857"/>
                </a:lnTo>
                <a:lnTo>
                  <a:pt x="0" y="242928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550014" y="2846126"/>
            <a:ext cx="11187973" cy="5024417"/>
          </a:xfrm>
          <a:custGeom>
            <a:avLst/>
            <a:gdLst/>
            <a:ahLst/>
            <a:cxnLst/>
            <a:rect r="r" b="b" t="t" l="l"/>
            <a:pathLst>
              <a:path h="5024417" w="11187973">
                <a:moveTo>
                  <a:pt x="0" y="0"/>
                </a:moveTo>
                <a:lnTo>
                  <a:pt x="11187972" y="0"/>
                </a:lnTo>
                <a:lnTo>
                  <a:pt x="11187972" y="5024417"/>
                </a:lnTo>
                <a:lnTo>
                  <a:pt x="0" y="50244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4" id="4"/>
          <p:cNvSpPr txBox="true"/>
          <p:nvPr/>
        </p:nvSpPr>
        <p:spPr>
          <a:xfrm rot="0">
            <a:off x="3550014" y="3445398"/>
            <a:ext cx="11187973" cy="34353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0"/>
              </a:lnSpc>
            </a:pPr>
            <a:r>
              <a:rPr lang="en-US" sz="2000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phoom</a:t>
            </a:r>
          </a:p>
        </p:txBody>
      </p:sp>
    </p:spTree>
  </p:cSld>
  <p:clrMapOvr>
    <a:masterClrMapping/>
  </p:clrMapOvr>
</p:sld>
</file>

<file path=ppt/slides/slide3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5789660" y="-13228315"/>
            <a:ext cx="24292857" cy="24292857"/>
          </a:xfrm>
          <a:custGeom>
            <a:avLst/>
            <a:gdLst/>
            <a:ahLst/>
            <a:cxnLst/>
            <a:rect r="r" b="b" t="t" l="l"/>
            <a:pathLst>
              <a:path h="24292857" w="24292857">
                <a:moveTo>
                  <a:pt x="0" y="0"/>
                </a:moveTo>
                <a:lnTo>
                  <a:pt x="24292857" y="0"/>
                </a:lnTo>
                <a:lnTo>
                  <a:pt x="24292857" y="24292857"/>
                </a:lnTo>
                <a:lnTo>
                  <a:pt x="0" y="242928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550014" y="2846126"/>
            <a:ext cx="11187973" cy="5024417"/>
          </a:xfrm>
          <a:custGeom>
            <a:avLst/>
            <a:gdLst/>
            <a:ahLst/>
            <a:cxnLst/>
            <a:rect r="r" b="b" t="t" l="l"/>
            <a:pathLst>
              <a:path h="5024417" w="11187973">
                <a:moveTo>
                  <a:pt x="0" y="0"/>
                </a:moveTo>
                <a:lnTo>
                  <a:pt x="11187972" y="0"/>
                </a:lnTo>
                <a:lnTo>
                  <a:pt x="11187972" y="5024417"/>
                </a:lnTo>
                <a:lnTo>
                  <a:pt x="0" y="50244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4" id="4"/>
          <p:cNvSpPr txBox="true"/>
          <p:nvPr/>
        </p:nvSpPr>
        <p:spPr>
          <a:xfrm rot="0">
            <a:off x="3550014" y="3445398"/>
            <a:ext cx="11187973" cy="34353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0"/>
              </a:lnSpc>
            </a:pPr>
            <a:r>
              <a:rPr lang="en-US" sz="2000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cheve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5789660" y="-13228315"/>
            <a:ext cx="24292857" cy="24292857"/>
          </a:xfrm>
          <a:custGeom>
            <a:avLst/>
            <a:gdLst/>
            <a:ahLst/>
            <a:cxnLst/>
            <a:rect r="r" b="b" t="t" l="l"/>
            <a:pathLst>
              <a:path h="24292857" w="24292857">
                <a:moveTo>
                  <a:pt x="0" y="0"/>
                </a:moveTo>
                <a:lnTo>
                  <a:pt x="24292857" y="0"/>
                </a:lnTo>
                <a:lnTo>
                  <a:pt x="24292857" y="24292857"/>
                </a:lnTo>
                <a:lnTo>
                  <a:pt x="0" y="242928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550014" y="2846126"/>
            <a:ext cx="11187973" cy="5024417"/>
          </a:xfrm>
          <a:custGeom>
            <a:avLst/>
            <a:gdLst/>
            <a:ahLst/>
            <a:cxnLst/>
            <a:rect r="r" b="b" t="t" l="l"/>
            <a:pathLst>
              <a:path h="5024417" w="11187973">
                <a:moveTo>
                  <a:pt x="0" y="0"/>
                </a:moveTo>
                <a:lnTo>
                  <a:pt x="11187972" y="0"/>
                </a:lnTo>
                <a:lnTo>
                  <a:pt x="11187972" y="5024417"/>
                </a:lnTo>
                <a:lnTo>
                  <a:pt x="0" y="50244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4" id="4"/>
          <p:cNvSpPr txBox="true"/>
          <p:nvPr/>
        </p:nvSpPr>
        <p:spPr>
          <a:xfrm rot="0">
            <a:off x="3550014" y="3445398"/>
            <a:ext cx="11187973" cy="34353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0"/>
              </a:lnSpc>
            </a:pPr>
            <a:r>
              <a:rPr lang="en-US" sz="2000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twib</a:t>
            </a:r>
          </a:p>
        </p:txBody>
      </p:sp>
    </p:spTree>
  </p:cSld>
  <p:clrMapOvr>
    <a:masterClrMapping/>
  </p:clrMapOvr>
</p:sld>
</file>

<file path=ppt/slides/slide4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5789660" y="-13228315"/>
            <a:ext cx="24292857" cy="24292857"/>
          </a:xfrm>
          <a:custGeom>
            <a:avLst/>
            <a:gdLst/>
            <a:ahLst/>
            <a:cxnLst/>
            <a:rect r="r" b="b" t="t" l="l"/>
            <a:pathLst>
              <a:path h="24292857" w="24292857">
                <a:moveTo>
                  <a:pt x="0" y="0"/>
                </a:moveTo>
                <a:lnTo>
                  <a:pt x="24292857" y="0"/>
                </a:lnTo>
                <a:lnTo>
                  <a:pt x="24292857" y="24292857"/>
                </a:lnTo>
                <a:lnTo>
                  <a:pt x="0" y="242928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550014" y="2846126"/>
            <a:ext cx="11187973" cy="5024417"/>
          </a:xfrm>
          <a:custGeom>
            <a:avLst/>
            <a:gdLst/>
            <a:ahLst/>
            <a:cxnLst/>
            <a:rect r="r" b="b" t="t" l="l"/>
            <a:pathLst>
              <a:path h="5024417" w="11187973">
                <a:moveTo>
                  <a:pt x="0" y="0"/>
                </a:moveTo>
                <a:lnTo>
                  <a:pt x="11187972" y="0"/>
                </a:lnTo>
                <a:lnTo>
                  <a:pt x="11187972" y="5024417"/>
                </a:lnTo>
                <a:lnTo>
                  <a:pt x="0" y="50244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4" id="4"/>
          <p:cNvSpPr txBox="true"/>
          <p:nvPr/>
        </p:nvSpPr>
        <p:spPr>
          <a:xfrm rot="0">
            <a:off x="3550014" y="3445398"/>
            <a:ext cx="11187973" cy="34353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0"/>
              </a:lnSpc>
            </a:pPr>
            <a:r>
              <a:rPr lang="en-US" sz="2000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snair</a:t>
            </a:r>
          </a:p>
        </p:txBody>
      </p:sp>
    </p:spTree>
  </p:cSld>
  <p:clrMapOvr>
    <a:masterClrMapping/>
  </p:clrMapOvr>
</p:sld>
</file>

<file path=ppt/slides/slide4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5789660" y="-13228315"/>
            <a:ext cx="24292857" cy="24292857"/>
          </a:xfrm>
          <a:custGeom>
            <a:avLst/>
            <a:gdLst/>
            <a:ahLst/>
            <a:cxnLst/>
            <a:rect r="r" b="b" t="t" l="l"/>
            <a:pathLst>
              <a:path h="24292857" w="24292857">
                <a:moveTo>
                  <a:pt x="0" y="0"/>
                </a:moveTo>
                <a:lnTo>
                  <a:pt x="24292857" y="0"/>
                </a:lnTo>
                <a:lnTo>
                  <a:pt x="24292857" y="24292857"/>
                </a:lnTo>
                <a:lnTo>
                  <a:pt x="0" y="242928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550014" y="2846126"/>
            <a:ext cx="11187973" cy="5024417"/>
          </a:xfrm>
          <a:custGeom>
            <a:avLst/>
            <a:gdLst/>
            <a:ahLst/>
            <a:cxnLst/>
            <a:rect r="r" b="b" t="t" l="l"/>
            <a:pathLst>
              <a:path h="5024417" w="11187973">
                <a:moveTo>
                  <a:pt x="0" y="0"/>
                </a:moveTo>
                <a:lnTo>
                  <a:pt x="11187972" y="0"/>
                </a:lnTo>
                <a:lnTo>
                  <a:pt x="11187972" y="5024417"/>
                </a:lnTo>
                <a:lnTo>
                  <a:pt x="0" y="50244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4" id="4"/>
          <p:cNvSpPr txBox="true"/>
          <p:nvPr/>
        </p:nvSpPr>
        <p:spPr>
          <a:xfrm rot="0">
            <a:off x="3550014" y="3445398"/>
            <a:ext cx="11187973" cy="34353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0"/>
              </a:lnSpc>
            </a:pPr>
            <a:r>
              <a:rPr lang="en-US" sz="2000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ploid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5789660" y="-13228315"/>
            <a:ext cx="24292857" cy="24292857"/>
          </a:xfrm>
          <a:custGeom>
            <a:avLst/>
            <a:gdLst/>
            <a:ahLst/>
            <a:cxnLst/>
            <a:rect r="r" b="b" t="t" l="l"/>
            <a:pathLst>
              <a:path h="24292857" w="24292857">
                <a:moveTo>
                  <a:pt x="0" y="0"/>
                </a:moveTo>
                <a:lnTo>
                  <a:pt x="24292857" y="0"/>
                </a:lnTo>
                <a:lnTo>
                  <a:pt x="24292857" y="24292857"/>
                </a:lnTo>
                <a:lnTo>
                  <a:pt x="0" y="242928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550014" y="2846126"/>
            <a:ext cx="11187973" cy="5024417"/>
          </a:xfrm>
          <a:custGeom>
            <a:avLst/>
            <a:gdLst/>
            <a:ahLst/>
            <a:cxnLst/>
            <a:rect r="r" b="b" t="t" l="l"/>
            <a:pathLst>
              <a:path h="5024417" w="11187973">
                <a:moveTo>
                  <a:pt x="0" y="0"/>
                </a:moveTo>
                <a:lnTo>
                  <a:pt x="11187972" y="0"/>
                </a:lnTo>
                <a:lnTo>
                  <a:pt x="11187972" y="5024417"/>
                </a:lnTo>
                <a:lnTo>
                  <a:pt x="0" y="50244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4" id="4"/>
          <p:cNvSpPr txBox="true"/>
          <p:nvPr/>
        </p:nvSpPr>
        <p:spPr>
          <a:xfrm rot="0">
            <a:off x="3550014" y="3445398"/>
            <a:ext cx="11187973" cy="34353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0"/>
              </a:lnSpc>
            </a:pPr>
            <a:r>
              <a:rPr lang="en-US" sz="2000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spack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5789660" y="-13228315"/>
            <a:ext cx="24292857" cy="24292857"/>
          </a:xfrm>
          <a:custGeom>
            <a:avLst/>
            <a:gdLst/>
            <a:ahLst/>
            <a:cxnLst/>
            <a:rect r="r" b="b" t="t" l="l"/>
            <a:pathLst>
              <a:path h="24292857" w="24292857">
                <a:moveTo>
                  <a:pt x="0" y="0"/>
                </a:moveTo>
                <a:lnTo>
                  <a:pt x="24292857" y="0"/>
                </a:lnTo>
                <a:lnTo>
                  <a:pt x="24292857" y="24292857"/>
                </a:lnTo>
                <a:lnTo>
                  <a:pt x="0" y="242928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550014" y="2846126"/>
            <a:ext cx="11187973" cy="5024417"/>
          </a:xfrm>
          <a:custGeom>
            <a:avLst/>
            <a:gdLst/>
            <a:ahLst/>
            <a:cxnLst/>
            <a:rect r="r" b="b" t="t" l="l"/>
            <a:pathLst>
              <a:path h="5024417" w="11187973">
                <a:moveTo>
                  <a:pt x="0" y="0"/>
                </a:moveTo>
                <a:lnTo>
                  <a:pt x="11187972" y="0"/>
                </a:lnTo>
                <a:lnTo>
                  <a:pt x="11187972" y="5024417"/>
                </a:lnTo>
                <a:lnTo>
                  <a:pt x="0" y="50244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4" id="4"/>
          <p:cNvSpPr txBox="true"/>
          <p:nvPr/>
        </p:nvSpPr>
        <p:spPr>
          <a:xfrm rot="0">
            <a:off x="3550014" y="3445398"/>
            <a:ext cx="11187973" cy="34353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0"/>
              </a:lnSpc>
            </a:pPr>
            <a:r>
              <a:rPr lang="en-US" sz="2000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cren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5789660" y="-13228315"/>
            <a:ext cx="24292857" cy="24292857"/>
          </a:xfrm>
          <a:custGeom>
            <a:avLst/>
            <a:gdLst/>
            <a:ahLst/>
            <a:cxnLst/>
            <a:rect r="r" b="b" t="t" l="l"/>
            <a:pathLst>
              <a:path h="24292857" w="24292857">
                <a:moveTo>
                  <a:pt x="0" y="0"/>
                </a:moveTo>
                <a:lnTo>
                  <a:pt x="24292857" y="0"/>
                </a:lnTo>
                <a:lnTo>
                  <a:pt x="24292857" y="24292857"/>
                </a:lnTo>
                <a:lnTo>
                  <a:pt x="0" y="242928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550014" y="2846126"/>
            <a:ext cx="11187973" cy="5024417"/>
          </a:xfrm>
          <a:custGeom>
            <a:avLst/>
            <a:gdLst/>
            <a:ahLst/>
            <a:cxnLst/>
            <a:rect r="r" b="b" t="t" l="l"/>
            <a:pathLst>
              <a:path h="5024417" w="11187973">
                <a:moveTo>
                  <a:pt x="0" y="0"/>
                </a:moveTo>
                <a:lnTo>
                  <a:pt x="11187972" y="0"/>
                </a:lnTo>
                <a:lnTo>
                  <a:pt x="11187972" y="5024417"/>
                </a:lnTo>
                <a:lnTo>
                  <a:pt x="0" y="50244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4" id="4"/>
          <p:cNvSpPr txBox="true"/>
          <p:nvPr/>
        </p:nvSpPr>
        <p:spPr>
          <a:xfrm rot="0">
            <a:off x="3550014" y="3445398"/>
            <a:ext cx="11187973" cy="34353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0"/>
              </a:lnSpc>
            </a:pPr>
            <a:r>
              <a:rPr lang="en-US" sz="2000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stog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5789660" y="-13228315"/>
            <a:ext cx="24292857" cy="24292857"/>
          </a:xfrm>
          <a:custGeom>
            <a:avLst/>
            <a:gdLst/>
            <a:ahLst/>
            <a:cxnLst/>
            <a:rect r="r" b="b" t="t" l="l"/>
            <a:pathLst>
              <a:path h="24292857" w="24292857">
                <a:moveTo>
                  <a:pt x="0" y="0"/>
                </a:moveTo>
                <a:lnTo>
                  <a:pt x="24292857" y="0"/>
                </a:lnTo>
                <a:lnTo>
                  <a:pt x="24292857" y="24292857"/>
                </a:lnTo>
                <a:lnTo>
                  <a:pt x="0" y="242928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550014" y="2846126"/>
            <a:ext cx="11187973" cy="5024417"/>
          </a:xfrm>
          <a:custGeom>
            <a:avLst/>
            <a:gdLst/>
            <a:ahLst/>
            <a:cxnLst/>
            <a:rect r="r" b="b" t="t" l="l"/>
            <a:pathLst>
              <a:path h="5024417" w="11187973">
                <a:moveTo>
                  <a:pt x="0" y="0"/>
                </a:moveTo>
                <a:lnTo>
                  <a:pt x="11187972" y="0"/>
                </a:lnTo>
                <a:lnTo>
                  <a:pt x="11187972" y="5024417"/>
                </a:lnTo>
                <a:lnTo>
                  <a:pt x="0" y="50244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4" id="4"/>
          <p:cNvSpPr txBox="true"/>
          <p:nvPr/>
        </p:nvSpPr>
        <p:spPr>
          <a:xfrm rot="0">
            <a:off x="3550014" y="3445398"/>
            <a:ext cx="11187973" cy="34353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0"/>
              </a:lnSpc>
            </a:pPr>
            <a:r>
              <a:rPr lang="en-US" sz="2000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pram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5789660" y="-13228315"/>
            <a:ext cx="24292857" cy="24292857"/>
          </a:xfrm>
          <a:custGeom>
            <a:avLst/>
            <a:gdLst/>
            <a:ahLst/>
            <a:cxnLst/>
            <a:rect r="r" b="b" t="t" l="l"/>
            <a:pathLst>
              <a:path h="24292857" w="24292857">
                <a:moveTo>
                  <a:pt x="0" y="0"/>
                </a:moveTo>
                <a:lnTo>
                  <a:pt x="24292857" y="0"/>
                </a:lnTo>
                <a:lnTo>
                  <a:pt x="24292857" y="24292857"/>
                </a:lnTo>
                <a:lnTo>
                  <a:pt x="0" y="242928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550014" y="2846126"/>
            <a:ext cx="11187973" cy="5024417"/>
          </a:xfrm>
          <a:custGeom>
            <a:avLst/>
            <a:gdLst/>
            <a:ahLst/>
            <a:cxnLst/>
            <a:rect r="r" b="b" t="t" l="l"/>
            <a:pathLst>
              <a:path h="5024417" w="11187973">
                <a:moveTo>
                  <a:pt x="0" y="0"/>
                </a:moveTo>
                <a:lnTo>
                  <a:pt x="11187972" y="0"/>
                </a:lnTo>
                <a:lnTo>
                  <a:pt x="11187972" y="5024417"/>
                </a:lnTo>
                <a:lnTo>
                  <a:pt x="0" y="50244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4" id="4"/>
          <p:cNvSpPr txBox="true"/>
          <p:nvPr/>
        </p:nvSpPr>
        <p:spPr>
          <a:xfrm rot="0">
            <a:off x="3550014" y="3445398"/>
            <a:ext cx="11187973" cy="34353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0"/>
              </a:lnSpc>
            </a:pPr>
            <a:r>
              <a:rPr lang="en-US" sz="2000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glent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DAHKC4ggzdU</dc:identifier>
  <dcterms:modified xsi:type="dcterms:W3CDTF">2011-08-01T06:04:30Z</dcterms:modified>
  <cp:revision>1</cp:revision>
  <dc:title>Mr Mc Talk Like An Alien! 1</dc:title>
</cp:coreProperties>
</file>