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Comfortaa"/>
      <p:regular r:id="rId20"/>
      <p:bold r:id="rId21"/>
    </p:embeddedFont>
    <p:embeddedFont>
      <p:font typeface="Handlee"/>
      <p:regular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regular.fntdata"/><Relationship Id="rId11" Type="http://schemas.openxmlformats.org/officeDocument/2006/relationships/slide" Target="slides/slide6.xml"/><Relationship Id="rId22" Type="http://schemas.openxmlformats.org/officeDocument/2006/relationships/font" Target="fonts/Handlee-regular.fntdata"/><Relationship Id="rId10" Type="http://schemas.openxmlformats.org/officeDocument/2006/relationships/slide" Target="slides/slide5.xml"/><Relationship Id="rId21" Type="http://schemas.openxmlformats.org/officeDocument/2006/relationships/font" Target="fonts/Comfortaa-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45c2a42d9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45c2a42d9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45c2a42d9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45c2a42d9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5c2a42d9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45c2a42d9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45c2a42d9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45c2a42d9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45c2a42d95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45c2a42d95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5c2a42d9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5c2a42d9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45c2a42d9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45c2a42d9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45c2a42d9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45c2a42d9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45c2a42d9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45c2a42d9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45c2a42d9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45c2a42d9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45c2a42d9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45c2a42d9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45c2a42d9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45c2a42d9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45c2a42d95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45c2a42d95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18.png"/><Relationship Id="rId7"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 Id="rId10" Type="http://schemas.openxmlformats.org/officeDocument/2006/relationships/image" Target="../media/image26.jpg"/><Relationship Id="rId9" Type="http://schemas.openxmlformats.org/officeDocument/2006/relationships/hyperlink" Target="http://www.youtube.com/watch?v=iDGekbZcGjU" TargetMode="External"/><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30.png"/><Relationship Id="rId6"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14.png"/><Relationship Id="rId10" Type="http://schemas.openxmlformats.org/officeDocument/2006/relationships/image" Target="../media/image27.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12.png"/><Relationship Id="rId10" Type="http://schemas.openxmlformats.org/officeDocument/2006/relationships/image" Target="../media/image20.png"/><Relationship Id="rId12" Type="http://schemas.openxmlformats.org/officeDocument/2006/relationships/image" Target="../media/image16.png"/><Relationship Id="rId9"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png"/><Relationship Id="rId10" Type="http://schemas.openxmlformats.org/officeDocument/2006/relationships/image" Target="../media/image17.jpg"/><Relationship Id="rId9" Type="http://schemas.openxmlformats.org/officeDocument/2006/relationships/hyperlink" Target="http://www.youtube.com/watch?v=W0FOZ0-VpcU" TargetMode="External"/><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4314800" y="220200"/>
            <a:ext cx="41526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latin typeface="Comfortaa"/>
                <a:ea typeface="Comfortaa"/>
                <a:cs typeface="Comfortaa"/>
                <a:sym typeface="Comfortaa"/>
              </a:rPr>
              <a:t>How do we know that dinosaurs existed?</a:t>
            </a:r>
            <a:endParaRPr sz="3600">
              <a:latin typeface="Comfortaa"/>
              <a:ea typeface="Comfortaa"/>
              <a:cs typeface="Comfortaa"/>
              <a:sym typeface="Comfortaa"/>
            </a:endParaRPr>
          </a:p>
        </p:txBody>
      </p:sp>
      <p:sp>
        <p:nvSpPr>
          <p:cNvPr id="56" name="Google Shape;56;p13"/>
          <p:cNvSpPr txBox="1"/>
          <p:nvPr/>
        </p:nvSpPr>
        <p:spPr>
          <a:xfrm>
            <a:off x="4170650" y="3342925"/>
            <a:ext cx="4548900" cy="4770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latin typeface="Comfortaa"/>
                <a:ea typeface="Comfortaa"/>
                <a:cs typeface="Comfortaa"/>
                <a:sym typeface="Comfortaa"/>
              </a:rPr>
              <a:t>Skill: being a researcher</a:t>
            </a:r>
            <a:endParaRPr b="1" sz="1900">
              <a:latin typeface="Comfortaa"/>
              <a:ea typeface="Comfortaa"/>
              <a:cs typeface="Comfortaa"/>
              <a:sym typeface="Comfortaa"/>
            </a:endParaRPr>
          </a:p>
        </p:txBody>
      </p:sp>
      <p:pic>
        <p:nvPicPr>
          <p:cNvPr id="57" name="Google Shape;57;p13"/>
          <p:cNvPicPr preferRelativeResize="0"/>
          <p:nvPr/>
        </p:nvPicPr>
        <p:blipFill>
          <a:blip r:embed="rId3">
            <a:alphaModFix/>
          </a:blip>
          <a:stretch>
            <a:fillRect/>
          </a:stretch>
        </p:blipFill>
        <p:spPr>
          <a:xfrm>
            <a:off x="5783545" y="2159788"/>
            <a:ext cx="1323113" cy="109065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2"/>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22"/>
          <p:cNvPicPr preferRelativeResize="0"/>
          <p:nvPr/>
        </p:nvPicPr>
        <p:blipFill>
          <a:blip r:embed="rId3">
            <a:alphaModFix/>
          </a:blip>
          <a:stretch>
            <a:fillRect/>
          </a:stretch>
        </p:blipFill>
        <p:spPr>
          <a:xfrm>
            <a:off x="207825" y="139388"/>
            <a:ext cx="795675" cy="637213"/>
          </a:xfrm>
          <a:prstGeom prst="rect">
            <a:avLst/>
          </a:prstGeom>
          <a:noFill/>
          <a:ln cap="flat" cmpd="sng" w="38100">
            <a:solidFill>
              <a:schemeClr val="dk1"/>
            </a:solidFill>
            <a:prstDash val="solid"/>
            <a:round/>
            <a:headEnd len="sm" w="sm" type="none"/>
            <a:tailEnd len="sm" w="sm" type="none"/>
          </a:ln>
        </p:spPr>
      </p:pic>
      <p:pic>
        <p:nvPicPr>
          <p:cNvPr id="174" name="Google Shape;174;p22"/>
          <p:cNvPicPr preferRelativeResize="0"/>
          <p:nvPr/>
        </p:nvPicPr>
        <p:blipFill>
          <a:blip r:embed="rId4">
            <a:alphaModFix/>
          </a:blip>
          <a:stretch>
            <a:fillRect/>
          </a:stretch>
        </p:blipFill>
        <p:spPr>
          <a:xfrm>
            <a:off x="177862" y="902525"/>
            <a:ext cx="855600" cy="696344"/>
          </a:xfrm>
          <a:prstGeom prst="rect">
            <a:avLst/>
          </a:prstGeom>
          <a:noFill/>
          <a:ln cap="flat" cmpd="sng" w="38100">
            <a:solidFill>
              <a:srgbClr val="000000"/>
            </a:solidFill>
            <a:prstDash val="solid"/>
            <a:round/>
            <a:headEnd len="sm" w="sm" type="none"/>
            <a:tailEnd len="sm" w="sm" type="none"/>
          </a:ln>
        </p:spPr>
      </p:pic>
      <p:sp>
        <p:nvSpPr>
          <p:cNvPr id="175" name="Google Shape;175;p22"/>
          <p:cNvSpPr txBox="1"/>
          <p:nvPr/>
        </p:nvSpPr>
        <p:spPr>
          <a:xfrm>
            <a:off x="4071550" y="541475"/>
            <a:ext cx="39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6" name="Google Shape;176;p22"/>
          <p:cNvSpPr txBox="1"/>
          <p:nvPr/>
        </p:nvSpPr>
        <p:spPr>
          <a:xfrm>
            <a:off x="427750" y="2571750"/>
            <a:ext cx="1152900" cy="507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food</a:t>
            </a:r>
            <a:endParaRPr sz="2100">
              <a:latin typeface="Comfortaa"/>
              <a:ea typeface="Comfortaa"/>
              <a:cs typeface="Comfortaa"/>
              <a:sym typeface="Comfortaa"/>
            </a:endParaRPr>
          </a:p>
        </p:txBody>
      </p:sp>
      <p:pic>
        <p:nvPicPr>
          <p:cNvPr id="177" name="Google Shape;177;p22"/>
          <p:cNvPicPr preferRelativeResize="0"/>
          <p:nvPr/>
        </p:nvPicPr>
        <p:blipFill rotWithShape="1">
          <a:blip r:embed="rId5">
            <a:alphaModFix/>
          </a:blip>
          <a:srcRect b="17881" l="0" r="0" t="16159"/>
          <a:stretch/>
        </p:blipFill>
        <p:spPr>
          <a:xfrm>
            <a:off x="2347250" y="139400"/>
            <a:ext cx="5976525" cy="3942176"/>
          </a:xfrm>
          <a:prstGeom prst="rect">
            <a:avLst/>
          </a:prstGeom>
          <a:noFill/>
          <a:ln cap="flat" cmpd="sng" w="38100">
            <a:solidFill>
              <a:srgbClr val="FF00FF"/>
            </a:solidFill>
            <a:prstDash val="solid"/>
            <a:round/>
            <a:headEnd len="sm" w="sm" type="none"/>
            <a:tailEnd len="sm" w="sm" type="none"/>
          </a:ln>
        </p:spPr>
      </p:pic>
      <p:sp>
        <p:nvSpPr>
          <p:cNvPr id="178" name="Google Shape;178;p22"/>
          <p:cNvSpPr txBox="1"/>
          <p:nvPr/>
        </p:nvSpPr>
        <p:spPr>
          <a:xfrm>
            <a:off x="6935663" y="1598875"/>
            <a:ext cx="1152900" cy="8313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long wings</a:t>
            </a:r>
            <a:endParaRPr sz="2100">
              <a:latin typeface="Comfortaa"/>
              <a:ea typeface="Comfortaa"/>
              <a:cs typeface="Comfortaa"/>
              <a:sym typeface="Comfortaa"/>
            </a:endParaRPr>
          </a:p>
        </p:txBody>
      </p:sp>
      <p:sp>
        <p:nvSpPr>
          <p:cNvPr id="179" name="Google Shape;179;p22"/>
          <p:cNvSpPr txBox="1"/>
          <p:nvPr/>
        </p:nvSpPr>
        <p:spPr>
          <a:xfrm>
            <a:off x="1658650" y="835050"/>
            <a:ext cx="2412900" cy="8313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Long toothed beak</a:t>
            </a:r>
            <a:endParaRPr sz="2100">
              <a:latin typeface="Comfortaa"/>
              <a:ea typeface="Comfortaa"/>
              <a:cs typeface="Comfortaa"/>
              <a:sym typeface="Comfortaa"/>
            </a:endParaRPr>
          </a:p>
        </p:txBody>
      </p:sp>
      <p:pic>
        <p:nvPicPr>
          <p:cNvPr id="180" name="Google Shape;180;p22"/>
          <p:cNvPicPr preferRelativeResize="0"/>
          <p:nvPr/>
        </p:nvPicPr>
        <p:blipFill>
          <a:blip r:embed="rId6">
            <a:alphaModFix/>
          </a:blip>
          <a:stretch>
            <a:fillRect/>
          </a:stretch>
        </p:blipFill>
        <p:spPr>
          <a:xfrm>
            <a:off x="481975" y="3042725"/>
            <a:ext cx="2923002" cy="1826874"/>
          </a:xfrm>
          <a:prstGeom prst="rect">
            <a:avLst/>
          </a:prstGeom>
          <a:noFill/>
          <a:ln>
            <a:noFill/>
          </a:ln>
        </p:spPr>
      </p:pic>
      <p:sp>
        <p:nvSpPr>
          <p:cNvPr id="181" name="Google Shape;181;p22"/>
          <p:cNvSpPr txBox="1"/>
          <p:nvPr/>
        </p:nvSpPr>
        <p:spPr>
          <a:xfrm>
            <a:off x="2696950" y="4522600"/>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carnivore</a:t>
            </a:r>
            <a:endParaRPr>
              <a:latin typeface="Comfortaa"/>
              <a:ea typeface="Comfortaa"/>
              <a:cs typeface="Comfortaa"/>
              <a:sym typeface="Comfortaa"/>
            </a:endParaRPr>
          </a:p>
        </p:txBody>
      </p:sp>
      <p:pic>
        <p:nvPicPr>
          <p:cNvPr id="182" name="Google Shape;182;p22"/>
          <p:cNvPicPr preferRelativeResize="0"/>
          <p:nvPr/>
        </p:nvPicPr>
        <p:blipFill>
          <a:blip r:embed="rId7">
            <a:alphaModFix/>
          </a:blip>
          <a:stretch>
            <a:fillRect/>
          </a:stretch>
        </p:blipFill>
        <p:spPr>
          <a:xfrm>
            <a:off x="6857124" y="2652800"/>
            <a:ext cx="1818850" cy="2270000"/>
          </a:xfrm>
          <a:prstGeom prst="rect">
            <a:avLst/>
          </a:prstGeom>
          <a:noFill/>
          <a:ln cap="flat" cmpd="sng" w="38100">
            <a:solidFill>
              <a:srgbClr val="FF00FF"/>
            </a:solidFill>
            <a:prstDash val="solid"/>
            <a:round/>
            <a:headEnd len="sm" w="sm" type="none"/>
            <a:tailEnd len="sm" w="sm" type="none"/>
          </a:ln>
        </p:spPr>
      </p:pic>
      <p:sp>
        <p:nvSpPr>
          <p:cNvPr id="183" name="Google Shape;183;p22"/>
          <p:cNvSpPr txBox="1"/>
          <p:nvPr/>
        </p:nvSpPr>
        <p:spPr>
          <a:xfrm>
            <a:off x="3286575" y="96625"/>
            <a:ext cx="3006000" cy="507900"/>
          </a:xfrm>
          <a:prstGeom prst="rect">
            <a:avLst/>
          </a:prstGeom>
          <a:solidFill>
            <a:srgbClr val="00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Pterodactyl </a:t>
            </a:r>
            <a:r>
              <a:rPr lang="en-GB" sz="2100">
                <a:latin typeface="Comfortaa"/>
                <a:ea typeface="Comfortaa"/>
                <a:cs typeface="Comfortaa"/>
                <a:sym typeface="Comfortaa"/>
              </a:rPr>
              <a:t>  </a:t>
            </a:r>
            <a:endParaRPr sz="2100">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3"/>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23"/>
          <p:cNvPicPr preferRelativeResize="0"/>
          <p:nvPr/>
        </p:nvPicPr>
        <p:blipFill>
          <a:blip r:embed="rId3">
            <a:alphaModFix/>
          </a:blip>
          <a:stretch>
            <a:fillRect/>
          </a:stretch>
        </p:blipFill>
        <p:spPr>
          <a:xfrm>
            <a:off x="1963725" y="190925"/>
            <a:ext cx="6712250" cy="3775649"/>
          </a:xfrm>
          <a:prstGeom prst="rect">
            <a:avLst/>
          </a:prstGeom>
          <a:noFill/>
          <a:ln cap="flat" cmpd="sng" w="38100">
            <a:solidFill>
              <a:srgbClr val="FF00FF"/>
            </a:solidFill>
            <a:prstDash val="solid"/>
            <a:round/>
            <a:headEnd len="sm" w="sm" type="none"/>
            <a:tailEnd len="sm" w="sm" type="none"/>
          </a:ln>
        </p:spPr>
      </p:pic>
      <p:pic>
        <p:nvPicPr>
          <p:cNvPr id="190" name="Google Shape;190;p23"/>
          <p:cNvPicPr preferRelativeResize="0"/>
          <p:nvPr/>
        </p:nvPicPr>
        <p:blipFill>
          <a:blip r:embed="rId4">
            <a:alphaModFix/>
          </a:blip>
          <a:stretch>
            <a:fillRect/>
          </a:stretch>
        </p:blipFill>
        <p:spPr>
          <a:xfrm>
            <a:off x="207825" y="139388"/>
            <a:ext cx="795675" cy="637213"/>
          </a:xfrm>
          <a:prstGeom prst="rect">
            <a:avLst/>
          </a:prstGeom>
          <a:noFill/>
          <a:ln cap="flat" cmpd="sng" w="38100">
            <a:solidFill>
              <a:schemeClr val="dk1"/>
            </a:solidFill>
            <a:prstDash val="solid"/>
            <a:round/>
            <a:headEnd len="sm" w="sm" type="none"/>
            <a:tailEnd len="sm" w="sm" type="none"/>
          </a:ln>
        </p:spPr>
      </p:pic>
      <p:pic>
        <p:nvPicPr>
          <p:cNvPr id="191" name="Google Shape;191;p23"/>
          <p:cNvPicPr preferRelativeResize="0"/>
          <p:nvPr/>
        </p:nvPicPr>
        <p:blipFill>
          <a:blip r:embed="rId5">
            <a:alphaModFix/>
          </a:blip>
          <a:stretch>
            <a:fillRect/>
          </a:stretch>
        </p:blipFill>
        <p:spPr>
          <a:xfrm>
            <a:off x="177862" y="902525"/>
            <a:ext cx="855600" cy="696344"/>
          </a:xfrm>
          <a:prstGeom prst="rect">
            <a:avLst/>
          </a:prstGeom>
          <a:noFill/>
          <a:ln cap="flat" cmpd="sng" w="38100">
            <a:solidFill>
              <a:srgbClr val="000000"/>
            </a:solidFill>
            <a:prstDash val="solid"/>
            <a:round/>
            <a:headEnd len="sm" w="sm" type="none"/>
            <a:tailEnd len="sm" w="sm" type="none"/>
          </a:ln>
        </p:spPr>
      </p:pic>
      <p:sp>
        <p:nvSpPr>
          <p:cNvPr id="192" name="Google Shape;192;p23"/>
          <p:cNvSpPr txBox="1"/>
          <p:nvPr/>
        </p:nvSpPr>
        <p:spPr>
          <a:xfrm>
            <a:off x="4071550" y="541475"/>
            <a:ext cx="39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23"/>
          <p:cNvSpPr txBox="1"/>
          <p:nvPr/>
        </p:nvSpPr>
        <p:spPr>
          <a:xfrm>
            <a:off x="207825" y="2759175"/>
            <a:ext cx="1152900" cy="507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food</a:t>
            </a:r>
            <a:endParaRPr sz="2100">
              <a:latin typeface="Comfortaa"/>
              <a:ea typeface="Comfortaa"/>
              <a:cs typeface="Comfortaa"/>
              <a:sym typeface="Comfortaa"/>
            </a:endParaRPr>
          </a:p>
        </p:txBody>
      </p:sp>
      <p:sp>
        <p:nvSpPr>
          <p:cNvPr id="194" name="Google Shape;194;p23"/>
          <p:cNvSpPr txBox="1"/>
          <p:nvPr/>
        </p:nvSpPr>
        <p:spPr>
          <a:xfrm>
            <a:off x="6242688" y="364800"/>
            <a:ext cx="1152900" cy="507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fin</a:t>
            </a:r>
            <a:endParaRPr sz="2100">
              <a:latin typeface="Comfortaa"/>
              <a:ea typeface="Comfortaa"/>
              <a:cs typeface="Comfortaa"/>
              <a:sym typeface="Comfortaa"/>
            </a:endParaRPr>
          </a:p>
        </p:txBody>
      </p:sp>
      <p:sp>
        <p:nvSpPr>
          <p:cNvPr id="195" name="Google Shape;195;p23"/>
          <p:cNvSpPr txBox="1"/>
          <p:nvPr/>
        </p:nvSpPr>
        <p:spPr>
          <a:xfrm>
            <a:off x="6086900" y="2891175"/>
            <a:ext cx="1590600" cy="507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flippers</a:t>
            </a:r>
            <a:endParaRPr sz="2100">
              <a:latin typeface="Comfortaa"/>
              <a:ea typeface="Comfortaa"/>
              <a:cs typeface="Comfortaa"/>
              <a:sym typeface="Comfortaa"/>
            </a:endParaRPr>
          </a:p>
        </p:txBody>
      </p:sp>
      <p:pic>
        <p:nvPicPr>
          <p:cNvPr id="196" name="Google Shape;196;p23"/>
          <p:cNvPicPr preferRelativeResize="0"/>
          <p:nvPr/>
        </p:nvPicPr>
        <p:blipFill>
          <a:blip r:embed="rId6">
            <a:alphaModFix/>
          </a:blip>
          <a:stretch>
            <a:fillRect/>
          </a:stretch>
        </p:blipFill>
        <p:spPr>
          <a:xfrm>
            <a:off x="207825" y="3327000"/>
            <a:ext cx="2711798" cy="1694874"/>
          </a:xfrm>
          <a:prstGeom prst="rect">
            <a:avLst/>
          </a:prstGeom>
          <a:noFill/>
          <a:ln>
            <a:noFill/>
          </a:ln>
        </p:spPr>
      </p:pic>
      <p:sp>
        <p:nvSpPr>
          <p:cNvPr id="197" name="Google Shape;197;p23"/>
          <p:cNvSpPr txBox="1"/>
          <p:nvPr/>
        </p:nvSpPr>
        <p:spPr>
          <a:xfrm>
            <a:off x="2696950" y="4522600"/>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carnivore</a:t>
            </a:r>
            <a:endParaRPr>
              <a:latin typeface="Comfortaa"/>
              <a:ea typeface="Comfortaa"/>
              <a:cs typeface="Comfortaa"/>
              <a:sym typeface="Comfortaa"/>
            </a:endParaRPr>
          </a:p>
        </p:txBody>
      </p:sp>
      <p:sp>
        <p:nvSpPr>
          <p:cNvPr id="198" name="Google Shape;198;p23"/>
          <p:cNvSpPr txBox="1"/>
          <p:nvPr/>
        </p:nvSpPr>
        <p:spPr>
          <a:xfrm>
            <a:off x="1714375" y="1513225"/>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Toothed jaws</a:t>
            </a:r>
            <a:endParaRPr>
              <a:latin typeface="Comfortaa"/>
              <a:ea typeface="Comfortaa"/>
              <a:cs typeface="Comfortaa"/>
              <a:sym typeface="Comfortaa"/>
            </a:endParaRPr>
          </a:p>
        </p:txBody>
      </p:sp>
      <p:pic>
        <p:nvPicPr>
          <p:cNvPr id="199" name="Google Shape;199;p23"/>
          <p:cNvPicPr preferRelativeResize="0"/>
          <p:nvPr/>
        </p:nvPicPr>
        <p:blipFill>
          <a:blip r:embed="rId7">
            <a:alphaModFix/>
          </a:blip>
          <a:stretch>
            <a:fillRect/>
          </a:stretch>
        </p:blipFill>
        <p:spPr>
          <a:xfrm>
            <a:off x="4900800" y="3664345"/>
            <a:ext cx="3836700" cy="1258450"/>
          </a:xfrm>
          <a:prstGeom prst="rect">
            <a:avLst/>
          </a:prstGeom>
          <a:noFill/>
          <a:ln cap="flat" cmpd="sng" w="38100">
            <a:solidFill>
              <a:srgbClr val="FF00FF"/>
            </a:solidFill>
            <a:prstDash val="solid"/>
            <a:round/>
            <a:headEnd len="sm" w="sm" type="none"/>
            <a:tailEnd len="sm" w="sm" type="none"/>
          </a:ln>
        </p:spPr>
      </p:pic>
      <p:sp>
        <p:nvSpPr>
          <p:cNvPr id="200" name="Google Shape;200;p23"/>
          <p:cNvSpPr txBox="1"/>
          <p:nvPr/>
        </p:nvSpPr>
        <p:spPr>
          <a:xfrm>
            <a:off x="1566000" y="139400"/>
            <a:ext cx="3006000" cy="507900"/>
          </a:xfrm>
          <a:prstGeom prst="rect">
            <a:avLst/>
          </a:prstGeom>
          <a:solidFill>
            <a:srgbClr val="00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Ichthyosaur </a:t>
            </a:r>
            <a:r>
              <a:rPr lang="en-GB" sz="2100">
                <a:latin typeface="Comfortaa"/>
                <a:ea typeface="Comfortaa"/>
                <a:cs typeface="Comfortaa"/>
                <a:sym typeface="Comfortaa"/>
              </a:rPr>
              <a:t> </a:t>
            </a:r>
            <a:endParaRPr sz="21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24"/>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207" name="Google Shape;207;p24"/>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208" name="Google Shape;208;p24"/>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209" name="Google Shape;209;p24"/>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210" name="Google Shape;210;p24"/>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211" name="Google Shape;211;p24"/>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cxnSp>
        <p:nvCxnSpPr>
          <p:cNvPr id="212" name="Google Shape;212;p24"/>
          <p:cNvCxnSpPr/>
          <p:nvPr/>
        </p:nvCxnSpPr>
        <p:spPr>
          <a:xfrm flipH="1">
            <a:off x="1333175" y="37025"/>
            <a:ext cx="9000" cy="5134500"/>
          </a:xfrm>
          <a:prstGeom prst="straightConnector1">
            <a:avLst/>
          </a:prstGeom>
          <a:noFill/>
          <a:ln cap="flat" cmpd="sng" w="9525">
            <a:solidFill>
              <a:schemeClr val="dk2"/>
            </a:solidFill>
            <a:prstDash val="solid"/>
            <a:round/>
            <a:headEnd len="med" w="med" type="none"/>
            <a:tailEnd len="med" w="med" type="none"/>
          </a:ln>
        </p:spPr>
      </p:cxnSp>
      <p:sp>
        <p:nvSpPr>
          <p:cNvPr id="213" name="Google Shape;213;p24"/>
          <p:cNvSpPr txBox="1"/>
          <p:nvPr/>
        </p:nvSpPr>
        <p:spPr>
          <a:xfrm>
            <a:off x="4709825" y="145875"/>
            <a:ext cx="41526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latin typeface="Comfortaa"/>
                <a:ea typeface="Comfortaa"/>
                <a:cs typeface="Comfortaa"/>
                <a:sym typeface="Comfortaa"/>
              </a:rPr>
              <a:t>How do we know that dinosaurs existed?</a:t>
            </a:r>
            <a:endParaRPr sz="3600">
              <a:latin typeface="Comfortaa"/>
              <a:ea typeface="Comfortaa"/>
              <a:cs typeface="Comfortaa"/>
              <a:sym typeface="Comfortaa"/>
            </a:endParaRPr>
          </a:p>
        </p:txBody>
      </p:sp>
      <p:sp>
        <p:nvSpPr>
          <p:cNvPr id="214" name="Google Shape;214;p24"/>
          <p:cNvSpPr txBox="1"/>
          <p:nvPr/>
        </p:nvSpPr>
        <p:spPr>
          <a:xfrm>
            <a:off x="4511675" y="4073150"/>
            <a:ext cx="4548900" cy="7695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latin typeface="Comfortaa"/>
                <a:ea typeface="Comfortaa"/>
                <a:cs typeface="Comfortaa"/>
                <a:sym typeface="Comfortaa"/>
              </a:rPr>
              <a:t>Skill: being a researcher</a:t>
            </a:r>
            <a:endParaRPr b="1" sz="1900">
              <a:latin typeface="Comfortaa"/>
              <a:ea typeface="Comfortaa"/>
              <a:cs typeface="Comfortaa"/>
              <a:sym typeface="Comfortaa"/>
            </a:endParaRPr>
          </a:p>
          <a:p>
            <a:pPr indent="0" lvl="0" marL="0" rtl="0" algn="ctr">
              <a:spcBef>
                <a:spcPts val="0"/>
              </a:spcBef>
              <a:spcAft>
                <a:spcPts val="0"/>
              </a:spcAft>
              <a:buNone/>
            </a:pPr>
            <a:r>
              <a:rPr b="1" lang="en-GB" sz="1900">
                <a:latin typeface="Comfortaa"/>
                <a:ea typeface="Comfortaa"/>
                <a:cs typeface="Comfortaa"/>
                <a:sym typeface="Comfortaa"/>
              </a:rPr>
              <a:t>Let’s learn some facts!</a:t>
            </a:r>
            <a:endParaRPr b="1" sz="1900">
              <a:latin typeface="Comfortaa"/>
              <a:ea typeface="Comfortaa"/>
              <a:cs typeface="Comfortaa"/>
              <a:sym typeface="Comfortaa"/>
            </a:endParaRPr>
          </a:p>
        </p:txBody>
      </p:sp>
      <p:pic>
        <p:nvPicPr>
          <p:cNvPr id="215" name="Google Shape;215;p24"/>
          <p:cNvPicPr preferRelativeResize="0"/>
          <p:nvPr/>
        </p:nvPicPr>
        <p:blipFill>
          <a:blip r:embed="rId8">
            <a:alphaModFix/>
          </a:blip>
          <a:stretch>
            <a:fillRect/>
          </a:stretch>
        </p:blipFill>
        <p:spPr>
          <a:xfrm>
            <a:off x="5674971" y="2124700"/>
            <a:ext cx="2140250" cy="171402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5"/>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25"/>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222" name="Google Shape;222;p25"/>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223" name="Google Shape;223;p25"/>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224" name="Google Shape;224;p25"/>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225" name="Google Shape;225;p25"/>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226" name="Google Shape;226;p25"/>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cxnSp>
        <p:nvCxnSpPr>
          <p:cNvPr id="227" name="Google Shape;227;p25"/>
          <p:cNvCxnSpPr/>
          <p:nvPr/>
        </p:nvCxnSpPr>
        <p:spPr>
          <a:xfrm flipH="1">
            <a:off x="1333175" y="37025"/>
            <a:ext cx="9000" cy="5134500"/>
          </a:xfrm>
          <a:prstGeom prst="straightConnector1">
            <a:avLst/>
          </a:prstGeom>
          <a:noFill/>
          <a:ln cap="flat" cmpd="sng" w="9525">
            <a:solidFill>
              <a:schemeClr val="dk2"/>
            </a:solidFill>
            <a:prstDash val="solid"/>
            <a:round/>
            <a:headEnd len="med" w="med" type="none"/>
            <a:tailEnd len="med" w="med" type="none"/>
          </a:ln>
        </p:spPr>
      </p:cxnSp>
      <p:pic>
        <p:nvPicPr>
          <p:cNvPr id="228" name="Google Shape;228;p25"/>
          <p:cNvPicPr preferRelativeResize="0"/>
          <p:nvPr/>
        </p:nvPicPr>
        <p:blipFill>
          <a:blip r:embed="rId8">
            <a:alphaModFix/>
          </a:blip>
          <a:stretch>
            <a:fillRect/>
          </a:stretch>
        </p:blipFill>
        <p:spPr>
          <a:xfrm>
            <a:off x="1504323" y="165825"/>
            <a:ext cx="795675" cy="637219"/>
          </a:xfrm>
          <a:prstGeom prst="rect">
            <a:avLst/>
          </a:prstGeom>
          <a:noFill/>
          <a:ln cap="flat" cmpd="sng" w="38100">
            <a:solidFill>
              <a:schemeClr val="dk1"/>
            </a:solidFill>
            <a:prstDash val="solid"/>
            <a:round/>
            <a:headEnd len="sm" w="sm" type="none"/>
            <a:tailEnd len="sm" w="sm" type="none"/>
          </a:ln>
        </p:spPr>
      </p:pic>
      <p:pic>
        <p:nvPicPr>
          <p:cNvPr descr="Marc wants to be a Paleontologist and dig for dinosaur bones. He imagines what it would be like digging, finding and assembling a whole Tyrannosaurus Rex. And then playing soccer and riding him around! Yeehaw!&#10;&#10;Subscribe! http://lickst.at/radsheepjr" id="229" name="Google Shape;229;p25" title="I Want To Be A Paleontologist - Kids Dream Jobs - Can You Imagine That!">
            <a:hlinkClick r:id="rId9"/>
          </p:cNvPr>
          <p:cNvPicPr preferRelativeResize="0"/>
          <p:nvPr/>
        </p:nvPicPr>
        <p:blipFill>
          <a:blip r:embed="rId10">
            <a:alphaModFix/>
          </a:blip>
          <a:stretch>
            <a:fillRect/>
          </a:stretch>
        </p:blipFill>
        <p:spPr>
          <a:xfrm>
            <a:off x="2425125" y="404300"/>
            <a:ext cx="6292175" cy="3539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6"/>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26"/>
          <p:cNvPicPr preferRelativeResize="0"/>
          <p:nvPr/>
        </p:nvPicPr>
        <p:blipFill>
          <a:blip r:embed="rId3">
            <a:alphaModFix/>
          </a:blip>
          <a:stretch>
            <a:fillRect/>
          </a:stretch>
        </p:blipFill>
        <p:spPr>
          <a:xfrm>
            <a:off x="1473174" y="729900"/>
            <a:ext cx="6102675" cy="3432749"/>
          </a:xfrm>
          <a:prstGeom prst="rect">
            <a:avLst/>
          </a:prstGeom>
          <a:noFill/>
          <a:ln cap="flat" cmpd="sng" w="38100">
            <a:solidFill>
              <a:srgbClr val="000000"/>
            </a:solidFill>
            <a:prstDash val="solid"/>
            <a:round/>
            <a:headEnd len="sm" w="sm" type="none"/>
            <a:tailEnd len="sm" w="sm" type="none"/>
          </a:ln>
        </p:spPr>
      </p:pic>
      <p:pic>
        <p:nvPicPr>
          <p:cNvPr id="236" name="Google Shape;236;p26"/>
          <p:cNvPicPr preferRelativeResize="0"/>
          <p:nvPr/>
        </p:nvPicPr>
        <p:blipFill>
          <a:blip r:embed="rId4">
            <a:alphaModFix/>
          </a:blip>
          <a:stretch>
            <a:fillRect/>
          </a:stretch>
        </p:blipFill>
        <p:spPr>
          <a:xfrm>
            <a:off x="314525" y="2379075"/>
            <a:ext cx="1206875" cy="994399"/>
          </a:xfrm>
          <a:prstGeom prst="rect">
            <a:avLst/>
          </a:prstGeom>
          <a:noFill/>
          <a:ln cap="flat" cmpd="sng" w="76200">
            <a:solidFill>
              <a:srgbClr val="000000"/>
            </a:solidFill>
            <a:prstDash val="solid"/>
            <a:round/>
            <a:headEnd len="sm" w="sm" type="none"/>
            <a:tailEnd len="sm" w="sm" type="none"/>
          </a:ln>
        </p:spPr>
      </p:pic>
      <p:sp>
        <p:nvSpPr>
          <p:cNvPr id="237" name="Google Shape;237;p26"/>
          <p:cNvSpPr/>
          <p:nvPr/>
        </p:nvSpPr>
        <p:spPr>
          <a:xfrm rot="-1798353">
            <a:off x="1297117" y="2093524"/>
            <a:ext cx="945785" cy="342450"/>
          </a:xfrm>
          <a:prstGeom prst="right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 name="Google Shape;238;p26"/>
          <p:cNvPicPr preferRelativeResize="0"/>
          <p:nvPr/>
        </p:nvPicPr>
        <p:blipFill>
          <a:blip r:embed="rId5">
            <a:alphaModFix/>
          </a:blip>
          <a:stretch>
            <a:fillRect/>
          </a:stretch>
        </p:blipFill>
        <p:spPr>
          <a:xfrm>
            <a:off x="7166150" y="456275"/>
            <a:ext cx="1410751" cy="1760676"/>
          </a:xfrm>
          <a:prstGeom prst="rect">
            <a:avLst/>
          </a:prstGeom>
          <a:noFill/>
          <a:ln cap="flat" cmpd="sng" w="76200">
            <a:solidFill>
              <a:srgbClr val="000000"/>
            </a:solidFill>
            <a:prstDash val="solid"/>
            <a:round/>
            <a:headEnd len="sm" w="sm" type="none"/>
            <a:tailEnd len="sm" w="sm" type="none"/>
          </a:ln>
        </p:spPr>
      </p:pic>
      <p:sp>
        <p:nvSpPr>
          <p:cNvPr id="239" name="Google Shape;239;p26"/>
          <p:cNvSpPr/>
          <p:nvPr/>
        </p:nvSpPr>
        <p:spPr>
          <a:xfrm rot="9711673">
            <a:off x="4223595" y="1025002"/>
            <a:ext cx="3211810" cy="342387"/>
          </a:xfrm>
          <a:prstGeom prst="right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6"/>
          <p:cNvSpPr txBox="1"/>
          <p:nvPr/>
        </p:nvSpPr>
        <p:spPr>
          <a:xfrm>
            <a:off x="7139225" y="2171550"/>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Germany</a:t>
            </a:r>
            <a:endParaRPr>
              <a:latin typeface="Comfortaa"/>
              <a:ea typeface="Comfortaa"/>
              <a:cs typeface="Comfortaa"/>
              <a:sym typeface="Comfortaa"/>
            </a:endParaRPr>
          </a:p>
        </p:txBody>
      </p:sp>
      <p:sp>
        <p:nvSpPr>
          <p:cNvPr id="241" name="Google Shape;241;p26"/>
          <p:cNvSpPr txBox="1"/>
          <p:nvPr/>
        </p:nvSpPr>
        <p:spPr>
          <a:xfrm>
            <a:off x="228075" y="3373475"/>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America</a:t>
            </a:r>
            <a:endParaRPr>
              <a:latin typeface="Comfortaa"/>
              <a:ea typeface="Comfortaa"/>
              <a:cs typeface="Comfortaa"/>
              <a:sym typeface="Comfortaa"/>
            </a:endParaRPr>
          </a:p>
        </p:txBody>
      </p:sp>
      <p:pic>
        <p:nvPicPr>
          <p:cNvPr id="242" name="Google Shape;242;p26"/>
          <p:cNvPicPr preferRelativeResize="0"/>
          <p:nvPr/>
        </p:nvPicPr>
        <p:blipFill>
          <a:blip r:embed="rId6">
            <a:alphaModFix/>
          </a:blip>
          <a:stretch>
            <a:fillRect/>
          </a:stretch>
        </p:blipFill>
        <p:spPr>
          <a:xfrm>
            <a:off x="3332925" y="3968074"/>
            <a:ext cx="2828325" cy="927700"/>
          </a:xfrm>
          <a:prstGeom prst="rect">
            <a:avLst/>
          </a:prstGeom>
          <a:noFill/>
          <a:ln cap="flat" cmpd="sng" w="38100">
            <a:solidFill>
              <a:srgbClr val="FF00FF"/>
            </a:solidFill>
            <a:prstDash val="solid"/>
            <a:round/>
            <a:headEnd len="sm" w="sm" type="none"/>
            <a:tailEnd len="sm" w="sm" type="none"/>
          </a:ln>
        </p:spPr>
      </p:pic>
      <p:sp>
        <p:nvSpPr>
          <p:cNvPr id="243" name="Google Shape;243;p26"/>
          <p:cNvSpPr txBox="1"/>
          <p:nvPr/>
        </p:nvSpPr>
        <p:spPr>
          <a:xfrm>
            <a:off x="1949950" y="4575925"/>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England</a:t>
            </a:r>
            <a:endParaRPr>
              <a:latin typeface="Comfortaa"/>
              <a:ea typeface="Comfortaa"/>
              <a:cs typeface="Comfortaa"/>
              <a:sym typeface="Comfortaa"/>
            </a:endParaRPr>
          </a:p>
        </p:txBody>
      </p:sp>
      <p:sp>
        <p:nvSpPr>
          <p:cNvPr id="244" name="Google Shape;244;p26"/>
          <p:cNvSpPr/>
          <p:nvPr/>
        </p:nvSpPr>
        <p:spPr>
          <a:xfrm rot="-4631354">
            <a:off x="2570479" y="2630040"/>
            <a:ext cx="2459728" cy="342485"/>
          </a:xfrm>
          <a:prstGeom prst="right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4"/>
          <p:cNvPicPr preferRelativeResize="0"/>
          <p:nvPr/>
        </p:nvPicPr>
        <p:blipFill>
          <a:blip r:embed="rId3">
            <a:alphaModFix/>
          </a:blip>
          <a:stretch>
            <a:fillRect/>
          </a:stretch>
        </p:blipFill>
        <p:spPr>
          <a:xfrm>
            <a:off x="2630300" y="214475"/>
            <a:ext cx="6221699" cy="4660499"/>
          </a:xfrm>
          <a:prstGeom prst="rect">
            <a:avLst/>
          </a:prstGeom>
          <a:noFill/>
          <a:ln cap="flat" cmpd="sng" w="38100">
            <a:solidFill>
              <a:srgbClr val="FF00FF"/>
            </a:solidFill>
            <a:prstDash val="solid"/>
            <a:round/>
            <a:headEnd len="sm" w="sm" type="none"/>
            <a:tailEnd len="sm" w="sm" type="none"/>
          </a:ln>
        </p:spPr>
      </p:pic>
      <p:pic>
        <p:nvPicPr>
          <p:cNvPr id="64" name="Google Shape;64;p14"/>
          <p:cNvPicPr preferRelativeResize="0"/>
          <p:nvPr/>
        </p:nvPicPr>
        <p:blipFill>
          <a:blip r:embed="rId4">
            <a:alphaModFix/>
          </a:blip>
          <a:stretch>
            <a:fillRect/>
          </a:stretch>
        </p:blipFill>
        <p:spPr>
          <a:xfrm>
            <a:off x="171150" y="214475"/>
            <a:ext cx="2190750" cy="1733550"/>
          </a:xfrm>
          <a:prstGeom prst="rect">
            <a:avLst/>
          </a:prstGeom>
          <a:noFill/>
          <a:ln>
            <a:noFill/>
          </a:ln>
        </p:spPr>
      </p:pic>
      <p:sp>
        <p:nvSpPr>
          <p:cNvPr id="65" name="Google Shape;65;p14"/>
          <p:cNvSpPr txBox="1"/>
          <p:nvPr/>
        </p:nvSpPr>
        <p:spPr>
          <a:xfrm>
            <a:off x="171150" y="4018525"/>
            <a:ext cx="22977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latin typeface="Handlee"/>
                <a:ea typeface="Handlee"/>
                <a:cs typeface="Handlee"/>
                <a:sym typeface="Handlee"/>
              </a:rPr>
              <a:t>A person who looks for fossils. </a:t>
            </a:r>
            <a:endParaRPr sz="1900">
              <a:latin typeface="Handlee"/>
              <a:ea typeface="Handlee"/>
              <a:cs typeface="Handlee"/>
              <a:sym typeface="Handlee"/>
            </a:endParaRPr>
          </a:p>
        </p:txBody>
      </p:sp>
      <p:pic>
        <p:nvPicPr>
          <p:cNvPr id="66" name="Google Shape;66;p14"/>
          <p:cNvPicPr preferRelativeResize="0"/>
          <p:nvPr/>
        </p:nvPicPr>
        <p:blipFill>
          <a:blip r:embed="rId5">
            <a:alphaModFix/>
          </a:blip>
          <a:stretch>
            <a:fillRect/>
          </a:stretch>
        </p:blipFill>
        <p:spPr>
          <a:xfrm>
            <a:off x="254136" y="2032974"/>
            <a:ext cx="2024775" cy="16215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5"/>
          <p:cNvPicPr preferRelativeResize="0"/>
          <p:nvPr/>
        </p:nvPicPr>
        <p:blipFill>
          <a:blip r:embed="rId3">
            <a:alphaModFix/>
          </a:blip>
          <a:stretch>
            <a:fillRect/>
          </a:stretch>
        </p:blipFill>
        <p:spPr>
          <a:xfrm>
            <a:off x="504475" y="133950"/>
            <a:ext cx="1288075" cy="1019250"/>
          </a:xfrm>
          <a:prstGeom prst="rect">
            <a:avLst/>
          </a:prstGeom>
          <a:noFill/>
          <a:ln cap="flat" cmpd="sng" w="38100">
            <a:solidFill>
              <a:srgbClr val="000000"/>
            </a:solidFill>
            <a:prstDash val="solid"/>
            <a:round/>
            <a:headEnd len="sm" w="sm" type="none"/>
            <a:tailEnd len="sm" w="sm" type="none"/>
          </a:ln>
        </p:spPr>
      </p:pic>
      <p:sp>
        <p:nvSpPr>
          <p:cNvPr id="73" name="Google Shape;73;p15"/>
          <p:cNvSpPr txBox="1"/>
          <p:nvPr/>
        </p:nvSpPr>
        <p:spPr>
          <a:xfrm>
            <a:off x="317963" y="3162775"/>
            <a:ext cx="16611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latin typeface="Handlee"/>
                <a:ea typeface="Handlee"/>
                <a:cs typeface="Handlee"/>
                <a:sym typeface="Handlee"/>
              </a:rPr>
              <a:t>The bones of an animal or plant that lived a long time ago. </a:t>
            </a:r>
            <a:endParaRPr sz="1900">
              <a:latin typeface="Handlee"/>
              <a:ea typeface="Handlee"/>
              <a:cs typeface="Handlee"/>
              <a:sym typeface="Handlee"/>
            </a:endParaRPr>
          </a:p>
        </p:txBody>
      </p:sp>
      <p:pic>
        <p:nvPicPr>
          <p:cNvPr id="74" name="Google Shape;74;p15"/>
          <p:cNvPicPr preferRelativeResize="0"/>
          <p:nvPr/>
        </p:nvPicPr>
        <p:blipFill>
          <a:blip r:embed="rId4">
            <a:alphaModFix/>
          </a:blip>
          <a:stretch>
            <a:fillRect/>
          </a:stretch>
        </p:blipFill>
        <p:spPr>
          <a:xfrm>
            <a:off x="2342054" y="242050"/>
            <a:ext cx="6644049" cy="4421175"/>
          </a:xfrm>
          <a:prstGeom prst="rect">
            <a:avLst/>
          </a:prstGeom>
          <a:noFill/>
          <a:ln cap="flat" cmpd="sng" w="76200">
            <a:solidFill>
              <a:srgbClr val="FF00FF"/>
            </a:solidFill>
            <a:prstDash val="solid"/>
            <a:round/>
            <a:headEnd len="sm" w="sm" type="none"/>
            <a:tailEnd len="sm" w="sm" type="none"/>
          </a:ln>
        </p:spPr>
      </p:pic>
      <p:pic>
        <p:nvPicPr>
          <p:cNvPr id="75" name="Google Shape;75;p15"/>
          <p:cNvPicPr preferRelativeResize="0"/>
          <p:nvPr/>
        </p:nvPicPr>
        <p:blipFill>
          <a:blip r:embed="rId5">
            <a:alphaModFix/>
          </a:blip>
          <a:stretch>
            <a:fillRect/>
          </a:stretch>
        </p:blipFill>
        <p:spPr>
          <a:xfrm>
            <a:off x="207224" y="1375224"/>
            <a:ext cx="1971800" cy="1625400"/>
          </a:xfrm>
          <a:prstGeom prst="rect">
            <a:avLst/>
          </a:prstGeom>
          <a:noFill/>
          <a:ln cap="flat" cmpd="sng" w="38100">
            <a:solidFill>
              <a:srgbClr val="000000"/>
            </a:solidFill>
            <a:prstDash val="solid"/>
            <a:round/>
            <a:headEnd len="sm" w="sm" type="none"/>
            <a:tailEnd len="sm" w="sm" type="none"/>
          </a:ln>
        </p:spPr>
      </p:pic>
      <p:pic>
        <p:nvPicPr>
          <p:cNvPr id="76" name="Google Shape;76;p15"/>
          <p:cNvPicPr preferRelativeResize="0"/>
          <p:nvPr/>
        </p:nvPicPr>
        <p:blipFill>
          <a:blip r:embed="rId6">
            <a:alphaModFix/>
          </a:blip>
          <a:stretch>
            <a:fillRect/>
          </a:stretch>
        </p:blipFill>
        <p:spPr>
          <a:xfrm>
            <a:off x="1979080" y="133949"/>
            <a:ext cx="1152025" cy="9226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 name="Google Shape;82;p16"/>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83" name="Google Shape;83;p16"/>
          <p:cNvPicPr preferRelativeResize="0"/>
          <p:nvPr/>
        </p:nvPicPr>
        <p:blipFill>
          <a:blip r:embed="rId4">
            <a:alphaModFix/>
          </a:blip>
          <a:stretch>
            <a:fillRect/>
          </a:stretch>
        </p:blipFill>
        <p:spPr>
          <a:xfrm>
            <a:off x="5115825" y="145875"/>
            <a:ext cx="3807250" cy="2539475"/>
          </a:xfrm>
          <a:prstGeom prst="rect">
            <a:avLst/>
          </a:prstGeom>
          <a:noFill/>
          <a:ln cap="flat" cmpd="sng" w="38100">
            <a:solidFill>
              <a:srgbClr val="FF00FF"/>
            </a:solidFill>
            <a:prstDash val="solid"/>
            <a:round/>
            <a:headEnd len="sm" w="sm" type="none"/>
            <a:tailEnd len="sm" w="sm" type="none"/>
          </a:ln>
        </p:spPr>
      </p:pic>
      <p:pic>
        <p:nvPicPr>
          <p:cNvPr id="84" name="Google Shape;84;p16"/>
          <p:cNvPicPr preferRelativeResize="0"/>
          <p:nvPr/>
        </p:nvPicPr>
        <p:blipFill>
          <a:blip r:embed="rId5">
            <a:alphaModFix/>
          </a:blip>
          <a:stretch>
            <a:fillRect/>
          </a:stretch>
        </p:blipFill>
        <p:spPr>
          <a:xfrm>
            <a:off x="224625" y="996900"/>
            <a:ext cx="855700" cy="705375"/>
          </a:xfrm>
          <a:prstGeom prst="rect">
            <a:avLst/>
          </a:prstGeom>
          <a:noFill/>
          <a:ln cap="flat" cmpd="sng" w="38100">
            <a:solidFill>
              <a:srgbClr val="000000"/>
            </a:solidFill>
            <a:prstDash val="solid"/>
            <a:round/>
            <a:headEnd len="sm" w="sm" type="none"/>
            <a:tailEnd len="sm" w="sm" type="none"/>
          </a:ln>
        </p:spPr>
      </p:pic>
      <p:pic>
        <p:nvPicPr>
          <p:cNvPr id="85" name="Google Shape;85;p16"/>
          <p:cNvPicPr preferRelativeResize="0"/>
          <p:nvPr/>
        </p:nvPicPr>
        <p:blipFill>
          <a:blip r:embed="rId6">
            <a:alphaModFix/>
          </a:blip>
          <a:stretch>
            <a:fillRect/>
          </a:stretch>
        </p:blipFill>
        <p:spPr>
          <a:xfrm>
            <a:off x="1189050" y="1822875"/>
            <a:ext cx="4414926" cy="2943275"/>
          </a:xfrm>
          <a:prstGeom prst="rect">
            <a:avLst/>
          </a:prstGeom>
          <a:noFill/>
          <a:ln cap="flat" cmpd="sng" w="38100">
            <a:solidFill>
              <a:srgbClr val="FF00FF"/>
            </a:solidFill>
            <a:prstDash val="solid"/>
            <a:round/>
            <a:headEnd len="sm" w="sm" type="none"/>
            <a:tailEnd len="sm" w="sm" type="none"/>
          </a:ln>
        </p:spPr>
      </p:pic>
      <p:pic>
        <p:nvPicPr>
          <p:cNvPr id="86" name="Google Shape;86;p16"/>
          <p:cNvPicPr preferRelativeResize="0"/>
          <p:nvPr/>
        </p:nvPicPr>
        <p:blipFill>
          <a:blip r:embed="rId7">
            <a:alphaModFix/>
          </a:blip>
          <a:stretch>
            <a:fillRect/>
          </a:stretch>
        </p:blipFill>
        <p:spPr>
          <a:xfrm>
            <a:off x="3681200" y="334200"/>
            <a:ext cx="1574550" cy="1281950"/>
          </a:xfrm>
          <a:prstGeom prst="rect">
            <a:avLst/>
          </a:prstGeom>
          <a:noFill/>
          <a:ln cap="flat" cmpd="sng" w="38100">
            <a:solidFill>
              <a:schemeClr val="dk1"/>
            </a:solidFill>
            <a:prstDash val="solid"/>
            <a:round/>
            <a:headEnd len="sm" w="sm" type="none"/>
            <a:tailEnd len="sm" w="sm" type="none"/>
          </a:ln>
        </p:spPr>
      </p:pic>
      <p:pic>
        <p:nvPicPr>
          <p:cNvPr id="87" name="Google Shape;87;p16"/>
          <p:cNvPicPr preferRelativeResize="0"/>
          <p:nvPr/>
        </p:nvPicPr>
        <p:blipFill>
          <a:blip r:embed="rId8">
            <a:alphaModFix/>
          </a:blip>
          <a:stretch>
            <a:fillRect/>
          </a:stretch>
        </p:blipFill>
        <p:spPr>
          <a:xfrm>
            <a:off x="1673900" y="248076"/>
            <a:ext cx="1722100" cy="1454200"/>
          </a:xfrm>
          <a:prstGeom prst="rect">
            <a:avLst/>
          </a:prstGeom>
          <a:noFill/>
          <a:ln cap="flat" cmpd="sng" w="38100">
            <a:solidFill>
              <a:schemeClr val="dk1"/>
            </a:solidFill>
            <a:prstDash val="solid"/>
            <a:round/>
            <a:headEnd len="sm" w="sm" type="none"/>
            <a:tailEnd len="sm" w="sm" type="none"/>
          </a:ln>
        </p:spPr>
      </p:pic>
      <p:pic>
        <p:nvPicPr>
          <p:cNvPr id="88" name="Google Shape;88;p16"/>
          <p:cNvPicPr preferRelativeResize="0"/>
          <p:nvPr/>
        </p:nvPicPr>
        <p:blipFill>
          <a:blip r:embed="rId9">
            <a:alphaModFix/>
          </a:blip>
          <a:stretch>
            <a:fillRect/>
          </a:stretch>
        </p:blipFill>
        <p:spPr>
          <a:xfrm>
            <a:off x="5895000" y="2919575"/>
            <a:ext cx="2901975" cy="1934650"/>
          </a:xfrm>
          <a:prstGeom prst="rect">
            <a:avLst/>
          </a:prstGeom>
          <a:noFill/>
          <a:ln cap="flat" cmpd="sng" w="38100">
            <a:solidFill>
              <a:srgbClr val="FF00FF"/>
            </a:solidFill>
            <a:prstDash val="solid"/>
            <a:round/>
            <a:headEnd len="sm" w="sm" type="none"/>
            <a:tailEnd len="sm" w="sm" type="none"/>
          </a:ln>
        </p:spPr>
      </p:pic>
      <p:pic>
        <p:nvPicPr>
          <p:cNvPr id="89" name="Google Shape;89;p16"/>
          <p:cNvPicPr preferRelativeResize="0"/>
          <p:nvPr/>
        </p:nvPicPr>
        <p:blipFill rotWithShape="1">
          <a:blip r:embed="rId9">
            <a:alphaModFix/>
          </a:blip>
          <a:srcRect b="0" l="64702" r="0" t="0"/>
          <a:stretch/>
        </p:blipFill>
        <p:spPr>
          <a:xfrm>
            <a:off x="224625" y="1876175"/>
            <a:ext cx="795675" cy="1502775"/>
          </a:xfrm>
          <a:prstGeom prst="rect">
            <a:avLst/>
          </a:prstGeom>
          <a:noFill/>
          <a:ln cap="flat" cmpd="sng" w="38100">
            <a:solidFill>
              <a:srgbClr val="000000"/>
            </a:solidFill>
            <a:prstDash val="solid"/>
            <a:round/>
            <a:headEnd len="sm" w="sm" type="none"/>
            <a:tailEnd len="sm" w="sm" type="none"/>
          </a:ln>
        </p:spPr>
      </p:pic>
      <p:sp>
        <p:nvSpPr>
          <p:cNvPr id="90" name="Google Shape;90;p16"/>
          <p:cNvSpPr txBox="1"/>
          <p:nvPr/>
        </p:nvSpPr>
        <p:spPr>
          <a:xfrm>
            <a:off x="180150" y="3180775"/>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 name="Google Shape;96;p17"/>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97" name="Google Shape;97;p17"/>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98" name="Google Shape;98;p17"/>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99" name="Google Shape;99;p17"/>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100" name="Google Shape;100;p17"/>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101" name="Google Shape;101;p17"/>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pic>
        <p:nvPicPr>
          <p:cNvPr id="102" name="Google Shape;102;p17"/>
          <p:cNvPicPr preferRelativeResize="0"/>
          <p:nvPr/>
        </p:nvPicPr>
        <p:blipFill>
          <a:blip r:embed="rId8">
            <a:alphaModFix/>
          </a:blip>
          <a:stretch>
            <a:fillRect/>
          </a:stretch>
        </p:blipFill>
        <p:spPr>
          <a:xfrm>
            <a:off x="5132268" y="145875"/>
            <a:ext cx="3754133" cy="2363225"/>
          </a:xfrm>
          <a:prstGeom prst="rect">
            <a:avLst/>
          </a:prstGeom>
          <a:noFill/>
          <a:ln cap="flat" cmpd="sng" w="38100">
            <a:solidFill>
              <a:srgbClr val="0000FF"/>
            </a:solidFill>
            <a:prstDash val="solid"/>
            <a:round/>
            <a:headEnd len="sm" w="sm" type="none"/>
            <a:tailEnd len="sm" w="sm" type="none"/>
          </a:ln>
        </p:spPr>
      </p:pic>
      <p:pic>
        <p:nvPicPr>
          <p:cNvPr id="103" name="Google Shape;103;p17"/>
          <p:cNvPicPr preferRelativeResize="0"/>
          <p:nvPr/>
        </p:nvPicPr>
        <p:blipFill>
          <a:blip r:embed="rId9">
            <a:alphaModFix/>
          </a:blip>
          <a:stretch>
            <a:fillRect/>
          </a:stretch>
        </p:blipFill>
        <p:spPr>
          <a:xfrm>
            <a:off x="1567375" y="145875"/>
            <a:ext cx="2963350" cy="2963350"/>
          </a:xfrm>
          <a:prstGeom prst="rect">
            <a:avLst/>
          </a:prstGeom>
          <a:noFill/>
          <a:ln cap="flat" cmpd="sng" w="38100">
            <a:solidFill>
              <a:srgbClr val="FF00FF"/>
            </a:solidFill>
            <a:prstDash val="solid"/>
            <a:round/>
            <a:headEnd len="sm" w="sm" type="none"/>
            <a:tailEnd len="sm" w="sm" type="none"/>
          </a:ln>
        </p:spPr>
      </p:pic>
      <p:pic>
        <p:nvPicPr>
          <p:cNvPr id="104" name="Google Shape;104;p17"/>
          <p:cNvPicPr preferRelativeResize="0"/>
          <p:nvPr/>
        </p:nvPicPr>
        <p:blipFill>
          <a:blip r:embed="rId10">
            <a:alphaModFix/>
          </a:blip>
          <a:stretch>
            <a:fillRect/>
          </a:stretch>
        </p:blipFill>
        <p:spPr>
          <a:xfrm>
            <a:off x="4229157" y="2509100"/>
            <a:ext cx="4390917" cy="2467750"/>
          </a:xfrm>
          <a:prstGeom prst="rect">
            <a:avLst/>
          </a:prstGeom>
          <a:noFill/>
          <a:ln cap="flat" cmpd="sng" w="38100">
            <a:solidFill>
              <a:srgbClr val="FF00FF"/>
            </a:solidFill>
            <a:prstDash val="solid"/>
            <a:round/>
            <a:headEnd len="sm" w="sm" type="none"/>
            <a:tailEnd len="sm" w="sm" type="none"/>
          </a:ln>
        </p:spPr>
      </p:pic>
      <p:pic>
        <p:nvPicPr>
          <p:cNvPr id="105" name="Google Shape;105;p17"/>
          <p:cNvPicPr preferRelativeResize="0"/>
          <p:nvPr/>
        </p:nvPicPr>
        <p:blipFill rotWithShape="1">
          <a:blip r:embed="rId11">
            <a:alphaModFix/>
          </a:blip>
          <a:srcRect b="0" l="23412" r="20186" t="0"/>
          <a:stretch/>
        </p:blipFill>
        <p:spPr>
          <a:xfrm>
            <a:off x="2096250" y="3030325"/>
            <a:ext cx="2227299" cy="1680375"/>
          </a:xfrm>
          <a:prstGeom prst="rect">
            <a:avLst/>
          </a:prstGeom>
          <a:noFill/>
          <a:ln cap="flat" cmpd="sng" w="38100">
            <a:solidFill>
              <a:srgbClr val="0000F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18"/>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112" name="Google Shape;112;p18"/>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113" name="Google Shape;113;p18"/>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114" name="Google Shape;114;p18"/>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115" name="Google Shape;115;p18"/>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116" name="Google Shape;116;p18"/>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cxnSp>
        <p:nvCxnSpPr>
          <p:cNvPr id="117" name="Google Shape;117;p18"/>
          <p:cNvCxnSpPr/>
          <p:nvPr/>
        </p:nvCxnSpPr>
        <p:spPr>
          <a:xfrm flipH="1">
            <a:off x="1333175" y="37025"/>
            <a:ext cx="9000" cy="5134500"/>
          </a:xfrm>
          <a:prstGeom prst="straightConnector1">
            <a:avLst/>
          </a:prstGeom>
          <a:noFill/>
          <a:ln cap="flat" cmpd="sng" w="9525">
            <a:solidFill>
              <a:schemeClr val="dk2"/>
            </a:solidFill>
            <a:prstDash val="solid"/>
            <a:round/>
            <a:headEnd len="med" w="med" type="none"/>
            <a:tailEnd len="med" w="med" type="none"/>
          </a:ln>
        </p:spPr>
      </p:cxnSp>
      <p:pic>
        <p:nvPicPr>
          <p:cNvPr id="118" name="Google Shape;118;p18"/>
          <p:cNvPicPr preferRelativeResize="0"/>
          <p:nvPr/>
        </p:nvPicPr>
        <p:blipFill>
          <a:blip r:embed="rId8">
            <a:alphaModFix/>
          </a:blip>
          <a:stretch>
            <a:fillRect/>
          </a:stretch>
        </p:blipFill>
        <p:spPr>
          <a:xfrm>
            <a:off x="1452100" y="1152500"/>
            <a:ext cx="2042952" cy="2042952"/>
          </a:xfrm>
          <a:prstGeom prst="rect">
            <a:avLst/>
          </a:prstGeom>
          <a:noFill/>
          <a:ln cap="flat" cmpd="sng" w="76200">
            <a:solidFill>
              <a:srgbClr val="000000"/>
            </a:solidFill>
            <a:prstDash val="solid"/>
            <a:round/>
            <a:headEnd len="sm" w="sm" type="none"/>
            <a:tailEnd len="sm" w="sm" type="none"/>
          </a:ln>
        </p:spPr>
      </p:pic>
      <p:pic>
        <p:nvPicPr>
          <p:cNvPr id="119" name="Google Shape;119;p18"/>
          <p:cNvPicPr preferRelativeResize="0"/>
          <p:nvPr/>
        </p:nvPicPr>
        <p:blipFill>
          <a:blip r:embed="rId9">
            <a:alphaModFix/>
          </a:blip>
          <a:stretch>
            <a:fillRect/>
          </a:stretch>
        </p:blipFill>
        <p:spPr>
          <a:xfrm>
            <a:off x="2263196" y="145875"/>
            <a:ext cx="1476971" cy="1209025"/>
          </a:xfrm>
          <a:prstGeom prst="rect">
            <a:avLst/>
          </a:prstGeom>
          <a:noFill/>
          <a:ln cap="flat" cmpd="sng" w="114300">
            <a:solidFill>
              <a:srgbClr val="00FF00"/>
            </a:solidFill>
            <a:prstDash val="solid"/>
            <a:round/>
            <a:headEnd len="sm" w="sm" type="none"/>
            <a:tailEnd len="sm" w="sm" type="none"/>
          </a:ln>
        </p:spPr>
      </p:pic>
      <p:pic>
        <p:nvPicPr>
          <p:cNvPr id="120" name="Google Shape;120;p18"/>
          <p:cNvPicPr preferRelativeResize="0"/>
          <p:nvPr/>
        </p:nvPicPr>
        <p:blipFill>
          <a:blip r:embed="rId10">
            <a:alphaModFix/>
          </a:blip>
          <a:stretch>
            <a:fillRect/>
          </a:stretch>
        </p:blipFill>
        <p:spPr>
          <a:xfrm>
            <a:off x="5708525" y="1666125"/>
            <a:ext cx="3136250" cy="3136250"/>
          </a:xfrm>
          <a:prstGeom prst="rect">
            <a:avLst/>
          </a:prstGeom>
          <a:noFill/>
          <a:ln cap="flat" cmpd="sng" w="76200">
            <a:solidFill>
              <a:srgbClr val="000000"/>
            </a:solidFill>
            <a:prstDash val="solid"/>
            <a:round/>
            <a:headEnd len="sm" w="sm" type="none"/>
            <a:tailEnd len="sm" w="sm" type="none"/>
          </a:ln>
        </p:spPr>
      </p:pic>
      <p:pic>
        <p:nvPicPr>
          <p:cNvPr id="121" name="Google Shape;121;p18"/>
          <p:cNvPicPr preferRelativeResize="0"/>
          <p:nvPr/>
        </p:nvPicPr>
        <p:blipFill>
          <a:blip r:embed="rId11">
            <a:alphaModFix/>
          </a:blip>
          <a:stretch>
            <a:fillRect/>
          </a:stretch>
        </p:blipFill>
        <p:spPr>
          <a:xfrm>
            <a:off x="6501075" y="253225"/>
            <a:ext cx="1687525" cy="1364700"/>
          </a:xfrm>
          <a:prstGeom prst="rect">
            <a:avLst/>
          </a:prstGeom>
          <a:noFill/>
          <a:ln cap="flat" cmpd="sng" w="114300">
            <a:solidFill>
              <a:srgbClr val="00FF00"/>
            </a:solidFill>
            <a:prstDash val="solid"/>
            <a:round/>
            <a:headEnd len="sm" w="sm" type="none"/>
            <a:tailEnd len="sm" w="sm" type="none"/>
          </a:ln>
        </p:spPr>
      </p:pic>
      <p:pic>
        <p:nvPicPr>
          <p:cNvPr id="122" name="Google Shape;122;p18"/>
          <p:cNvPicPr preferRelativeResize="0"/>
          <p:nvPr/>
        </p:nvPicPr>
        <p:blipFill>
          <a:blip r:embed="rId12">
            <a:alphaModFix/>
          </a:blip>
          <a:stretch>
            <a:fillRect/>
          </a:stretch>
        </p:blipFill>
        <p:spPr>
          <a:xfrm>
            <a:off x="1595082" y="3103950"/>
            <a:ext cx="2812893" cy="1872900"/>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19"/>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129" name="Google Shape;129;p19"/>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130" name="Google Shape;130;p19"/>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131" name="Google Shape;131;p19"/>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132" name="Google Shape;132;p19"/>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133" name="Google Shape;133;p19"/>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cxnSp>
        <p:nvCxnSpPr>
          <p:cNvPr id="134" name="Google Shape;134;p19"/>
          <p:cNvCxnSpPr/>
          <p:nvPr/>
        </p:nvCxnSpPr>
        <p:spPr>
          <a:xfrm flipH="1">
            <a:off x="1333175" y="37025"/>
            <a:ext cx="9000" cy="5134500"/>
          </a:xfrm>
          <a:prstGeom prst="straightConnector1">
            <a:avLst/>
          </a:prstGeom>
          <a:noFill/>
          <a:ln cap="flat" cmpd="sng" w="9525">
            <a:solidFill>
              <a:schemeClr val="dk2"/>
            </a:solidFill>
            <a:prstDash val="solid"/>
            <a:round/>
            <a:headEnd len="med" w="med" type="none"/>
            <a:tailEnd len="med" w="med" type="none"/>
          </a:ln>
        </p:spPr>
      </p:cxnSp>
      <p:sp>
        <p:nvSpPr>
          <p:cNvPr id="135" name="Google Shape;135;p19"/>
          <p:cNvSpPr txBox="1"/>
          <p:nvPr/>
        </p:nvSpPr>
        <p:spPr>
          <a:xfrm>
            <a:off x="4709825" y="145875"/>
            <a:ext cx="4152600" cy="184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latin typeface="Comfortaa"/>
                <a:ea typeface="Comfortaa"/>
                <a:cs typeface="Comfortaa"/>
                <a:sym typeface="Comfortaa"/>
              </a:rPr>
              <a:t>How do we know that dinosaurs existed?</a:t>
            </a:r>
            <a:endParaRPr sz="3600">
              <a:latin typeface="Comfortaa"/>
              <a:ea typeface="Comfortaa"/>
              <a:cs typeface="Comfortaa"/>
              <a:sym typeface="Comfortaa"/>
            </a:endParaRPr>
          </a:p>
        </p:txBody>
      </p:sp>
      <p:sp>
        <p:nvSpPr>
          <p:cNvPr id="136" name="Google Shape;136;p19"/>
          <p:cNvSpPr txBox="1"/>
          <p:nvPr/>
        </p:nvSpPr>
        <p:spPr>
          <a:xfrm>
            <a:off x="4511675" y="4073150"/>
            <a:ext cx="4548900" cy="7695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900">
                <a:latin typeface="Comfortaa"/>
                <a:ea typeface="Comfortaa"/>
                <a:cs typeface="Comfortaa"/>
                <a:sym typeface="Comfortaa"/>
              </a:rPr>
              <a:t>Skill: being a researcher</a:t>
            </a:r>
            <a:endParaRPr b="1" sz="1900">
              <a:latin typeface="Comfortaa"/>
              <a:ea typeface="Comfortaa"/>
              <a:cs typeface="Comfortaa"/>
              <a:sym typeface="Comfortaa"/>
            </a:endParaRPr>
          </a:p>
          <a:p>
            <a:pPr indent="0" lvl="0" marL="0" rtl="0" algn="ctr">
              <a:spcBef>
                <a:spcPts val="0"/>
              </a:spcBef>
              <a:spcAft>
                <a:spcPts val="0"/>
              </a:spcAft>
              <a:buNone/>
            </a:pPr>
            <a:r>
              <a:rPr b="1" lang="en-GB" sz="1900">
                <a:latin typeface="Comfortaa"/>
                <a:ea typeface="Comfortaa"/>
                <a:cs typeface="Comfortaa"/>
                <a:sym typeface="Comfortaa"/>
              </a:rPr>
              <a:t>Let’s learn some facts!</a:t>
            </a:r>
            <a:endParaRPr b="1" sz="1900">
              <a:latin typeface="Comfortaa"/>
              <a:ea typeface="Comfortaa"/>
              <a:cs typeface="Comfortaa"/>
              <a:sym typeface="Comfortaa"/>
            </a:endParaRPr>
          </a:p>
        </p:txBody>
      </p:sp>
      <p:pic>
        <p:nvPicPr>
          <p:cNvPr id="137" name="Google Shape;137;p19"/>
          <p:cNvPicPr preferRelativeResize="0"/>
          <p:nvPr/>
        </p:nvPicPr>
        <p:blipFill>
          <a:blip r:embed="rId8">
            <a:alphaModFix/>
          </a:blip>
          <a:stretch>
            <a:fillRect/>
          </a:stretch>
        </p:blipFill>
        <p:spPr>
          <a:xfrm>
            <a:off x="5674971" y="2124700"/>
            <a:ext cx="2140250" cy="171402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20"/>
          <p:cNvPicPr preferRelativeResize="0"/>
          <p:nvPr/>
        </p:nvPicPr>
        <p:blipFill>
          <a:blip r:embed="rId3">
            <a:alphaModFix/>
          </a:blip>
          <a:stretch>
            <a:fillRect/>
          </a:stretch>
        </p:blipFill>
        <p:spPr>
          <a:xfrm>
            <a:off x="224625" y="145875"/>
            <a:ext cx="855700" cy="677128"/>
          </a:xfrm>
          <a:prstGeom prst="rect">
            <a:avLst/>
          </a:prstGeom>
          <a:noFill/>
          <a:ln cap="flat" cmpd="sng" w="38100">
            <a:solidFill>
              <a:schemeClr val="dk1"/>
            </a:solidFill>
            <a:prstDash val="solid"/>
            <a:round/>
            <a:headEnd len="sm" w="sm" type="none"/>
            <a:tailEnd len="sm" w="sm" type="none"/>
          </a:ln>
        </p:spPr>
      </p:pic>
      <p:pic>
        <p:nvPicPr>
          <p:cNvPr id="144" name="Google Shape;144;p20"/>
          <p:cNvPicPr preferRelativeResize="0"/>
          <p:nvPr/>
        </p:nvPicPr>
        <p:blipFill>
          <a:blip r:embed="rId4">
            <a:alphaModFix/>
          </a:blip>
          <a:stretch>
            <a:fillRect/>
          </a:stretch>
        </p:blipFill>
        <p:spPr>
          <a:xfrm>
            <a:off x="224625" y="962025"/>
            <a:ext cx="795675" cy="655895"/>
          </a:xfrm>
          <a:prstGeom prst="rect">
            <a:avLst/>
          </a:prstGeom>
          <a:noFill/>
          <a:ln cap="flat" cmpd="sng" w="38100">
            <a:solidFill>
              <a:srgbClr val="000000"/>
            </a:solidFill>
            <a:prstDash val="solid"/>
            <a:round/>
            <a:headEnd len="sm" w="sm" type="none"/>
            <a:tailEnd len="sm" w="sm" type="none"/>
          </a:ln>
        </p:spPr>
      </p:pic>
      <p:pic>
        <p:nvPicPr>
          <p:cNvPr id="145" name="Google Shape;145;p20"/>
          <p:cNvPicPr preferRelativeResize="0"/>
          <p:nvPr/>
        </p:nvPicPr>
        <p:blipFill>
          <a:blip r:embed="rId5">
            <a:alphaModFix/>
          </a:blip>
          <a:stretch>
            <a:fillRect/>
          </a:stretch>
        </p:blipFill>
        <p:spPr>
          <a:xfrm>
            <a:off x="194613" y="2567875"/>
            <a:ext cx="855700" cy="696682"/>
          </a:xfrm>
          <a:prstGeom prst="rect">
            <a:avLst/>
          </a:prstGeom>
          <a:noFill/>
          <a:ln cap="flat" cmpd="sng" w="38100">
            <a:solidFill>
              <a:schemeClr val="dk1"/>
            </a:solidFill>
            <a:prstDash val="solid"/>
            <a:round/>
            <a:headEnd len="sm" w="sm" type="none"/>
            <a:tailEnd len="sm" w="sm" type="none"/>
          </a:ln>
        </p:spPr>
      </p:pic>
      <p:pic>
        <p:nvPicPr>
          <p:cNvPr id="146" name="Google Shape;146;p20"/>
          <p:cNvPicPr preferRelativeResize="0"/>
          <p:nvPr/>
        </p:nvPicPr>
        <p:blipFill>
          <a:blip r:embed="rId6">
            <a:alphaModFix/>
          </a:blip>
          <a:stretch>
            <a:fillRect/>
          </a:stretch>
        </p:blipFill>
        <p:spPr>
          <a:xfrm>
            <a:off x="224625" y="1756950"/>
            <a:ext cx="795675" cy="671902"/>
          </a:xfrm>
          <a:prstGeom prst="rect">
            <a:avLst/>
          </a:prstGeom>
          <a:noFill/>
          <a:ln cap="flat" cmpd="sng" w="38100">
            <a:solidFill>
              <a:schemeClr val="dk1"/>
            </a:solidFill>
            <a:prstDash val="solid"/>
            <a:round/>
            <a:headEnd len="sm" w="sm" type="none"/>
            <a:tailEnd len="sm" w="sm" type="none"/>
          </a:ln>
        </p:spPr>
      </p:pic>
      <p:pic>
        <p:nvPicPr>
          <p:cNvPr id="147" name="Google Shape;147;p20"/>
          <p:cNvPicPr preferRelativeResize="0"/>
          <p:nvPr/>
        </p:nvPicPr>
        <p:blipFill rotWithShape="1">
          <a:blip r:embed="rId7">
            <a:alphaModFix/>
          </a:blip>
          <a:srcRect b="0" l="64702" r="0" t="0"/>
          <a:stretch/>
        </p:blipFill>
        <p:spPr>
          <a:xfrm>
            <a:off x="318925" y="3403575"/>
            <a:ext cx="607075" cy="1146575"/>
          </a:xfrm>
          <a:prstGeom prst="rect">
            <a:avLst/>
          </a:prstGeom>
          <a:noFill/>
          <a:ln cap="flat" cmpd="sng" w="38100">
            <a:solidFill>
              <a:srgbClr val="000000"/>
            </a:solidFill>
            <a:prstDash val="solid"/>
            <a:round/>
            <a:headEnd len="sm" w="sm" type="none"/>
            <a:tailEnd len="sm" w="sm" type="none"/>
          </a:ln>
        </p:spPr>
      </p:pic>
      <p:sp>
        <p:nvSpPr>
          <p:cNvPr id="148" name="Google Shape;148;p20"/>
          <p:cNvSpPr txBox="1"/>
          <p:nvPr/>
        </p:nvSpPr>
        <p:spPr>
          <a:xfrm>
            <a:off x="224675" y="4422750"/>
            <a:ext cx="855600" cy="5541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Comfortaa"/>
                <a:ea typeface="Comfortaa"/>
                <a:cs typeface="Comfortaa"/>
                <a:sym typeface="Comfortaa"/>
              </a:rPr>
              <a:t>rock hammer</a:t>
            </a:r>
            <a:endParaRPr b="1" sz="1200">
              <a:latin typeface="Comfortaa"/>
              <a:ea typeface="Comfortaa"/>
              <a:cs typeface="Comfortaa"/>
              <a:sym typeface="Comfortaa"/>
            </a:endParaRPr>
          </a:p>
        </p:txBody>
      </p:sp>
      <p:cxnSp>
        <p:nvCxnSpPr>
          <p:cNvPr id="149" name="Google Shape;149;p20"/>
          <p:cNvCxnSpPr/>
          <p:nvPr/>
        </p:nvCxnSpPr>
        <p:spPr>
          <a:xfrm flipH="1">
            <a:off x="1333175" y="37025"/>
            <a:ext cx="9000" cy="5134500"/>
          </a:xfrm>
          <a:prstGeom prst="straightConnector1">
            <a:avLst/>
          </a:prstGeom>
          <a:noFill/>
          <a:ln cap="flat" cmpd="sng" w="9525">
            <a:solidFill>
              <a:schemeClr val="dk2"/>
            </a:solidFill>
            <a:prstDash val="solid"/>
            <a:round/>
            <a:headEnd len="med" w="med" type="none"/>
            <a:tailEnd len="med" w="med" type="none"/>
          </a:ln>
        </p:spPr>
      </p:cxnSp>
      <p:pic>
        <p:nvPicPr>
          <p:cNvPr id="150" name="Google Shape;150;p20"/>
          <p:cNvPicPr preferRelativeResize="0"/>
          <p:nvPr/>
        </p:nvPicPr>
        <p:blipFill>
          <a:blip r:embed="rId8">
            <a:alphaModFix/>
          </a:blip>
          <a:stretch>
            <a:fillRect/>
          </a:stretch>
        </p:blipFill>
        <p:spPr>
          <a:xfrm>
            <a:off x="1477324" y="3884150"/>
            <a:ext cx="1431693" cy="1146575"/>
          </a:xfrm>
          <a:prstGeom prst="rect">
            <a:avLst/>
          </a:prstGeom>
          <a:noFill/>
          <a:ln cap="flat" cmpd="sng" w="38100">
            <a:solidFill>
              <a:schemeClr val="dk1"/>
            </a:solidFill>
            <a:prstDash val="solid"/>
            <a:round/>
            <a:headEnd len="sm" w="sm" type="none"/>
            <a:tailEnd len="sm" w="sm" type="none"/>
          </a:ln>
        </p:spPr>
      </p:pic>
      <p:pic>
        <p:nvPicPr>
          <p:cNvPr descr="Improve Your kids Vocabulary With The Dinosaurs song&#10;&#10;If you want to improve your child's vocabulary in a fun and engaging way, the dinosaur song is an excellent resource. The song teaches children the names of different dinosaurs while also helping them develop their vocabulary.&#10;&#10;By listening to and singing along with the song, children can learn new words, practice pronunciation, and develop their memory skills. The catchy tune and colorful visuals make it a fun and exciting experience for kids.&#10;&#10;To further enhance your child's vocabulary learning, you can also encourage them to use the new words they learn in context. For example, you can ask them to describe a dinosaur or use the word in a sentence. This will help them solidify their understanding of the word and make it more likely that they will remember it in the future.&#10;&#10;Using the dinosaur song in conjunction with other educational resources, such as books and activities, can also help your child develop their vocabulary skills. The more exposure they have to words and concepts, the better equipped they will be to understand and communicate in the world around them.&#10;&#10;Overall, the dinosaur song is a fantastic tool for improving your child's vocabulary. By incorporating it into your child's learning routine and encouraging them to use the new words they learn, you can help them develop a strong foundation in language and communication." id="151" name="Google Shape;151;p20" title="Improve Your Kids Vocabulary With The Dinosaur Song">
            <a:hlinkClick r:id="rId9"/>
          </p:cNvPr>
          <p:cNvPicPr preferRelativeResize="0"/>
          <p:nvPr/>
        </p:nvPicPr>
        <p:blipFill>
          <a:blip r:embed="rId10">
            <a:alphaModFix/>
          </a:blip>
          <a:stretch>
            <a:fillRect/>
          </a:stretch>
        </p:blipFill>
        <p:spPr>
          <a:xfrm>
            <a:off x="2279000" y="145875"/>
            <a:ext cx="6438300" cy="362155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p:nvPr/>
        </p:nvSpPr>
        <p:spPr>
          <a:xfrm>
            <a:off x="36025" y="-8000"/>
            <a:ext cx="9108000" cy="5143500"/>
          </a:xfrm>
          <a:prstGeom prst="rect">
            <a:avLst/>
          </a:prstGeom>
          <a:solidFill>
            <a:srgbClr val="FFF2CC"/>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1"/>
          <p:cNvPicPr preferRelativeResize="0"/>
          <p:nvPr/>
        </p:nvPicPr>
        <p:blipFill>
          <a:blip r:embed="rId3">
            <a:alphaModFix/>
          </a:blip>
          <a:stretch>
            <a:fillRect/>
          </a:stretch>
        </p:blipFill>
        <p:spPr>
          <a:xfrm>
            <a:off x="207825" y="139388"/>
            <a:ext cx="795675" cy="637213"/>
          </a:xfrm>
          <a:prstGeom prst="rect">
            <a:avLst/>
          </a:prstGeom>
          <a:noFill/>
          <a:ln cap="flat" cmpd="sng" w="38100">
            <a:solidFill>
              <a:schemeClr val="dk1"/>
            </a:solidFill>
            <a:prstDash val="solid"/>
            <a:round/>
            <a:headEnd len="sm" w="sm" type="none"/>
            <a:tailEnd len="sm" w="sm" type="none"/>
          </a:ln>
        </p:spPr>
      </p:pic>
      <p:pic>
        <p:nvPicPr>
          <p:cNvPr id="158" name="Google Shape;158;p21"/>
          <p:cNvPicPr preferRelativeResize="0"/>
          <p:nvPr/>
        </p:nvPicPr>
        <p:blipFill>
          <a:blip r:embed="rId4">
            <a:alphaModFix/>
          </a:blip>
          <a:stretch>
            <a:fillRect/>
          </a:stretch>
        </p:blipFill>
        <p:spPr>
          <a:xfrm>
            <a:off x="177862" y="902525"/>
            <a:ext cx="855600" cy="696344"/>
          </a:xfrm>
          <a:prstGeom prst="rect">
            <a:avLst/>
          </a:prstGeom>
          <a:noFill/>
          <a:ln cap="flat" cmpd="sng" w="38100">
            <a:solidFill>
              <a:srgbClr val="000000"/>
            </a:solidFill>
            <a:prstDash val="solid"/>
            <a:round/>
            <a:headEnd len="sm" w="sm" type="none"/>
            <a:tailEnd len="sm" w="sm" type="none"/>
          </a:ln>
        </p:spPr>
      </p:pic>
      <p:pic>
        <p:nvPicPr>
          <p:cNvPr id="159" name="Google Shape;159;p21"/>
          <p:cNvPicPr preferRelativeResize="0"/>
          <p:nvPr/>
        </p:nvPicPr>
        <p:blipFill>
          <a:blip r:embed="rId5">
            <a:alphaModFix/>
          </a:blip>
          <a:stretch>
            <a:fillRect/>
          </a:stretch>
        </p:blipFill>
        <p:spPr>
          <a:xfrm>
            <a:off x="1639175" y="358950"/>
            <a:ext cx="6845325" cy="4182024"/>
          </a:xfrm>
          <a:prstGeom prst="rect">
            <a:avLst/>
          </a:prstGeom>
          <a:noFill/>
          <a:ln cap="flat" cmpd="sng" w="38100">
            <a:solidFill>
              <a:srgbClr val="FF00FF"/>
            </a:solidFill>
            <a:prstDash val="solid"/>
            <a:round/>
            <a:headEnd len="sm" w="sm" type="none"/>
            <a:tailEnd len="sm" w="sm" type="none"/>
          </a:ln>
        </p:spPr>
      </p:pic>
      <p:pic>
        <p:nvPicPr>
          <p:cNvPr id="160" name="Google Shape;160;p21"/>
          <p:cNvPicPr preferRelativeResize="0"/>
          <p:nvPr/>
        </p:nvPicPr>
        <p:blipFill>
          <a:blip r:embed="rId6">
            <a:alphaModFix/>
          </a:blip>
          <a:stretch>
            <a:fillRect/>
          </a:stretch>
        </p:blipFill>
        <p:spPr>
          <a:xfrm>
            <a:off x="6539721" y="3392500"/>
            <a:ext cx="1944775" cy="1602376"/>
          </a:xfrm>
          <a:prstGeom prst="rect">
            <a:avLst/>
          </a:prstGeom>
          <a:noFill/>
          <a:ln cap="flat" cmpd="sng" w="76200">
            <a:solidFill>
              <a:srgbClr val="000000"/>
            </a:solidFill>
            <a:prstDash val="solid"/>
            <a:round/>
            <a:headEnd len="sm" w="sm" type="none"/>
            <a:tailEnd len="sm" w="sm" type="none"/>
          </a:ln>
        </p:spPr>
      </p:pic>
      <p:sp>
        <p:nvSpPr>
          <p:cNvPr id="161" name="Google Shape;161;p21"/>
          <p:cNvSpPr txBox="1"/>
          <p:nvPr/>
        </p:nvSpPr>
        <p:spPr>
          <a:xfrm>
            <a:off x="4071550" y="541475"/>
            <a:ext cx="39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2" name="Google Shape;162;p21"/>
          <p:cNvSpPr txBox="1"/>
          <p:nvPr/>
        </p:nvSpPr>
        <p:spPr>
          <a:xfrm>
            <a:off x="7823825" y="2198925"/>
            <a:ext cx="1152900" cy="8313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Spiky tale</a:t>
            </a:r>
            <a:endParaRPr sz="2100">
              <a:latin typeface="Comfortaa"/>
              <a:ea typeface="Comfortaa"/>
              <a:cs typeface="Comfortaa"/>
              <a:sym typeface="Comfortaa"/>
            </a:endParaRPr>
          </a:p>
        </p:txBody>
      </p:sp>
      <p:sp>
        <p:nvSpPr>
          <p:cNvPr id="163" name="Google Shape;163;p21"/>
          <p:cNvSpPr txBox="1"/>
          <p:nvPr/>
        </p:nvSpPr>
        <p:spPr>
          <a:xfrm>
            <a:off x="1463525" y="199600"/>
            <a:ext cx="1152900" cy="8313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bony</a:t>
            </a:r>
            <a:endParaRPr sz="2100">
              <a:latin typeface="Comfortaa"/>
              <a:ea typeface="Comfortaa"/>
              <a:cs typeface="Comfortaa"/>
              <a:sym typeface="Comfortaa"/>
            </a:endParaRPr>
          </a:p>
          <a:p>
            <a:pPr indent="0" lvl="0" marL="0" rtl="0" algn="ctr">
              <a:spcBef>
                <a:spcPts val="0"/>
              </a:spcBef>
              <a:spcAft>
                <a:spcPts val="0"/>
              </a:spcAft>
              <a:buNone/>
            </a:pPr>
            <a:r>
              <a:rPr lang="en-GB" sz="2100">
                <a:latin typeface="Comfortaa"/>
                <a:ea typeface="Comfortaa"/>
                <a:cs typeface="Comfortaa"/>
                <a:sym typeface="Comfortaa"/>
              </a:rPr>
              <a:t>plates</a:t>
            </a:r>
            <a:endParaRPr sz="2100">
              <a:latin typeface="Comfortaa"/>
              <a:ea typeface="Comfortaa"/>
              <a:cs typeface="Comfortaa"/>
              <a:sym typeface="Comfortaa"/>
            </a:endParaRPr>
          </a:p>
        </p:txBody>
      </p:sp>
      <p:pic>
        <p:nvPicPr>
          <p:cNvPr id="164" name="Google Shape;164;p21"/>
          <p:cNvPicPr preferRelativeResize="0"/>
          <p:nvPr/>
        </p:nvPicPr>
        <p:blipFill>
          <a:blip r:embed="rId7">
            <a:alphaModFix/>
          </a:blip>
          <a:stretch>
            <a:fillRect/>
          </a:stretch>
        </p:blipFill>
        <p:spPr>
          <a:xfrm>
            <a:off x="414175" y="3972597"/>
            <a:ext cx="2412977" cy="831300"/>
          </a:xfrm>
          <a:prstGeom prst="rect">
            <a:avLst/>
          </a:prstGeom>
          <a:noFill/>
          <a:ln cap="flat" cmpd="sng" w="38100">
            <a:solidFill>
              <a:srgbClr val="000000"/>
            </a:solidFill>
            <a:prstDash val="solid"/>
            <a:round/>
            <a:headEnd len="sm" w="sm" type="none"/>
            <a:tailEnd len="sm" w="sm" type="none"/>
          </a:ln>
        </p:spPr>
      </p:pic>
      <p:sp>
        <p:nvSpPr>
          <p:cNvPr id="165" name="Google Shape;165;p21"/>
          <p:cNvSpPr txBox="1"/>
          <p:nvPr/>
        </p:nvSpPr>
        <p:spPr>
          <a:xfrm>
            <a:off x="310625" y="3506225"/>
            <a:ext cx="1152900" cy="5079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food</a:t>
            </a:r>
            <a:endParaRPr sz="2100">
              <a:latin typeface="Comfortaa"/>
              <a:ea typeface="Comfortaa"/>
              <a:cs typeface="Comfortaa"/>
              <a:sym typeface="Comfortaa"/>
            </a:endParaRPr>
          </a:p>
        </p:txBody>
      </p:sp>
      <p:sp>
        <p:nvSpPr>
          <p:cNvPr id="166" name="Google Shape;166;p21"/>
          <p:cNvSpPr txBox="1"/>
          <p:nvPr/>
        </p:nvSpPr>
        <p:spPr>
          <a:xfrm>
            <a:off x="2435725" y="4594675"/>
            <a:ext cx="1464600" cy="400200"/>
          </a:xfrm>
          <a:prstGeom prst="rect">
            <a:avLst/>
          </a:prstGeom>
          <a:solidFill>
            <a:srgbClr val="FFFF00"/>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herbivore</a:t>
            </a:r>
            <a:endParaRPr>
              <a:latin typeface="Comfortaa"/>
              <a:ea typeface="Comfortaa"/>
              <a:cs typeface="Comfortaa"/>
              <a:sym typeface="Comfortaa"/>
            </a:endParaRPr>
          </a:p>
        </p:txBody>
      </p:sp>
      <p:sp>
        <p:nvSpPr>
          <p:cNvPr id="167" name="Google Shape;167;p21"/>
          <p:cNvSpPr txBox="1"/>
          <p:nvPr/>
        </p:nvSpPr>
        <p:spPr>
          <a:xfrm>
            <a:off x="5115175" y="85350"/>
            <a:ext cx="3006000" cy="507900"/>
          </a:xfrm>
          <a:prstGeom prst="rect">
            <a:avLst/>
          </a:prstGeom>
          <a:solidFill>
            <a:srgbClr val="00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GB" sz="2100">
                <a:latin typeface="Comfortaa"/>
                <a:ea typeface="Comfortaa"/>
                <a:cs typeface="Comfortaa"/>
                <a:sym typeface="Comfortaa"/>
              </a:rPr>
              <a:t>Stegosaurus  </a:t>
            </a:r>
            <a:endParaRPr sz="2100">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