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18288000" cy="10287000"/>
  <p:notesSz cx="6858000" cy="9144000"/>
  <p:embeddedFontLst>
    <p:embeddedFont>
      <p:font typeface="More Sugar" charset="1" panose="0000000000000000000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fonts/font18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Relationship Id="rId6" Target="../media/image10.png" Type="http://schemas.openxmlformats.org/officeDocument/2006/relationships/image"/><Relationship Id="rId7" Target="../media/image11.svg" Type="http://schemas.openxmlformats.org/officeDocument/2006/relationships/image"/><Relationship Id="rId8" Target="../media/image20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Relationship Id="rId6" Target="../media/image10.png" Type="http://schemas.openxmlformats.org/officeDocument/2006/relationships/image"/><Relationship Id="rId7" Target="../media/image11.svg" Type="http://schemas.openxmlformats.org/officeDocument/2006/relationships/image"/><Relationship Id="rId8" Target="../media/image21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Relationship Id="rId6" Target="../media/image10.png" Type="http://schemas.openxmlformats.org/officeDocument/2006/relationships/image"/><Relationship Id="rId7" Target="../media/image11.svg" Type="http://schemas.openxmlformats.org/officeDocument/2006/relationships/image"/><Relationship Id="rId8" Target="../media/image12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6.png" Type="http://schemas.openxmlformats.org/officeDocument/2006/relationships/image"/><Relationship Id="rId4" Target="../media/image7.svg" Type="http://schemas.openxmlformats.org/officeDocument/2006/relationships/image"/><Relationship Id="rId5" Target="../media/image8.png" Type="http://schemas.openxmlformats.org/officeDocument/2006/relationships/image"/><Relationship Id="rId6" Target="../media/image9.svg" Type="http://schemas.openxmlformats.org/officeDocument/2006/relationships/image"/><Relationship Id="rId7" Target="../media/image10.png" Type="http://schemas.openxmlformats.org/officeDocument/2006/relationships/image"/><Relationship Id="rId8" Target="../media/image11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Relationship Id="rId6" Target="../media/image10.png" Type="http://schemas.openxmlformats.org/officeDocument/2006/relationships/image"/><Relationship Id="rId7" Target="../media/image11.svg" Type="http://schemas.openxmlformats.org/officeDocument/2006/relationships/image"/><Relationship Id="rId8" Target="../media/image14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Relationship Id="rId6" Target="../media/image10.png" Type="http://schemas.openxmlformats.org/officeDocument/2006/relationships/image"/><Relationship Id="rId7" Target="../media/image11.svg" Type="http://schemas.openxmlformats.org/officeDocument/2006/relationships/image"/><Relationship Id="rId8" Target="../media/image15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Relationship Id="rId6" Target="../media/image10.png" Type="http://schemas.openxmlformats.org/officeDocument/2006/relationships/image"/><Relationship Id="rId7" Target="../media/image11.svg" Type="http://schemas.openxmlformats.org/officeDocument/2006/relationships/image"/><Relationship Id="rId8" Target="../media/image16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Relationship Id="rId6" Target="../media/image10.png" Type="http://schemas.openxmlformats.org/officeDocument/2006/relationships/image"/><Relationship Id="rId7" Target="../media/image11.svg" Type="http://schemas.openxmlformats.org/officeDocument/2006/relationships/image"/><Relationship Id="rId8" Target="../media/image17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Relationship Id="rId6" Target="../media/image10.png" Type="http://schemas.openxmlformats.org/officeDocument/2006/relationships/image"/><Relationship Id="rId7" Target="../media/image11.svg" Type="http://schemas.openxmlformats.org/officeDocument/2006/relationships/image"/><Relationship Id="rId8" Target="../media/image18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Relationship Id="rId6" Target="../media/image10.png" Type="http://schemas.openxmlformats.org/officeDocument/2006/relationships/image"/><Relationship Id="rId7" Target="../media/image11.svg" Type="http://schemas.openxmlformats.org/officeDocument/2006/relationships/image"/><Relationship Id="rId8" Target="../media/image19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92476" y="-165033"/>
            <a:ext cx="18880725" cy="12602884"/>
          </a:xfrm>
          <a:custGeom>
            <a:avLst/>
            <a:gdLst/>
            <a:ahLst/>
            <a:cxnLst/>
            <a:rect r="r" b="b" t="t" l="l"/>
            <a:pathLst>
              <a:path h="12602884" w="18880725">
                <a:moveTo>
                  <a:pt x="0" y="0"/>
                </a:moveTo>
                <a:lnTo>
                  <a:pt x="18880725" y="0"/>
                </a:lnTo>
                <a:lnTo>
                  <a:pt x="18880725" y="12602884"/>
                </a:lnTo>
                <a:lnTo>
                  <a:pt x="0" y="126028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158988" y="7358633"/>
            <a:ext cx="6018989" cy="4114800"/>
          </a:xfrm>
          <a:custGeom>
            <a:avLst/>
            <a:gdLst/>
            <a:ahLst/>
            <a:cxnLst/>
            <a:rect r="r" b="b" t="t" l="l"/>
            <a:pathLst>
              <a:path h="4114800" w="6018989">
                <a:moveTo>
                  <a:pt x="0" y="0"/>
                </a:moveTo>
                <a:lnTo>
                  <a:pt x="6018990" y="0"/>
                </a:lnTo>
                <a:lnTo>
                  <a:pt x="601899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31774" y="6172200"/>
            <a:ext cx="3211258" cy="4114800"/>
          </a:xfrm>
          <a:custGeom>
            <a:avLst/>
            <a:gdLst/>
            <a:ahLst/>
            <a:cxnLst/>
            <a:rect r="r" b="b" t="t" l="l"/>
            <a:pathLst>
              <a:path h="4114800" w="3211258">
                <a:moveTo>
                  <a:pt x="0" y="0"/>
                </a:moveTo>
                <a:lnTo>
                  <a:pt x="3211259" y="0"/>
                </a:lnTo>
                <a:lnTo>
                  <a:pt x="321125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3211259" y="23513"/>
            <a:ext cx="13644010" cy="30583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964"/>
              </a:lnSpc>
            </a:pPr>
            <a:r>
              <a:rPr lang="en-US" sz="17832">
                <a:solidFill>
                  <a:srgbClr val="FF66C4"/>
                </a:solidFill>
                <a:latin typeface="More Sugar"/>
                <a:ea typeface="More Sugar"/>
                <a:cs typeface="More Sugar"/>
                <a:sym typeface="More Sugar"/>
              </a:rPr>
              <a:t>Morning Talk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04913" y="395934"/>
            <a:ext cx="2916752" cy="9256612"/>
            <a:chOff x="0" y="0"/>
            <a:chExt cx="3889002" cy="1234215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226221" y="0"/>
              <a:ext cx="3436561" cy="2482915"/>
            </a:xfrm>
            <a:custGeom>
              <a:avLst/>
              <a:gdLst/>
              <a:ahLst/>
              <a:cxnLst/>
              <a:rect r="r" b="b" t="t" l="l"/>
              <a:pathLst>
                <a:path h="2482915" w="3436561">
                  <a:moveTo>
                    <a:pt x="0" y="0"/>
                  </a:moveTo>
                  <a:lnTo>
                    <a:pt x="3436561" y="0"/>
                  </a:lnTo>
                  <a:lnTo>
                    <a:pt x="3436561" y="2482915"/>
                  </a:lnTo>
                  <a:lnTo>
                    <a:pt x="0" y="24829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79351" y="9665659"/>
              <a:ext cx="3730301" cy="2676491"/>
            </a:xfrm>
            <a:custGeom>
              <a:avLst/>
              <a:gdLst/>
              <a:ahLst/>
              <a:cxnLst/>
              <a:rect r="r" b="b" t="t" l="l"/>
              <a:pathLst>
                <a:path h="2676491" w="3730301">
                  <a:moveTo>
                    <a:pt x="0" y="0"/>
                  </a:moveTo>
                  <a:lnTo>
                    <a:pt x="3730301" y="0"/>
                  </a:lnTo>
                  <a:lnTo>
                    <a:pt x="3730301" y="2676491"/>
                  </a:lnTo>
                  <a:lnTo>
                    <a:pt x="0" y="26764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0" y="4036995"/>
              <a:ext cx="3889002" cy="4077591"/>
            </a:xfrm>
            <a:custGeom>
              <a:avLst/>
              <a:gdLst/>
              <a:ahLst/>
              <a:cxnLst/>
              <a:rect r="r" b="b" t="t" l="l"/>
              <a:pathLst>
                <a:path h="4077591" w="3889002">
                  <a:moveTo>
                    <a:pt x="0" y="0"/>
                  </a:moveTo>
                  <a:lnTo>
                    <a:pt x="3889002" y="0"/>
                  </a:lnTo>
                  <a:lnTo>
                    <a:pt x="3889002" y="4077591"/>
                  </a:lnTo>
                  <a:lnTo>
                    <a:pt x="0" y="40775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3458207" y="0"/>
            <a:ext cx="13716000" cy="10287000"/>
          </a:xfrm>
          <a:custGeom>
            <a:avLst/>
            <a:gdLst/>
            <a:ahLst/>
            <a:cxnLst/>
            <a:rect r="r" b="b" t="t" l="l"/>
            <a:pathLst>
              <a:path h="10287000" w="13716000">
                <a:moveTo>
                  <a:pt x="0" y="0"/>
                </a:moveTo>
                <a:lnTo>
                  <a:pt x="13716000" y="0"/>
                </a:lnTo>
                <a:lnTo>
                  <a:pt x="13716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  <a:ln w="57150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04913" y="395934"/>
            <a:ext cx="2916752" cy="9256612"/>
            <a:chOff x="0" y="0"/>
            <a:chExt cx="3889002" cy="1234215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226221" y="0"/>
              <a:ext cx="3436561" cy="2482915"/>
            </a:xfrm>
            <a:custGeom>
              <a:avLst/>
              <a:gdLst/>
              <a:ahLst/>
              <a:cxnLst/>
              <a:rect r="r" b="b" t="t" l="l"/>
              <a:pathLst>
                <a:path h="2482915" w="3436561">
                  <a:moveTo>
                    <a:pt x="0" y="0"/>
                  </a:moveTo>
                  <a:lnTo>
                    <a:pt x="3436561" y="0"/>
                  </a:lnTo>
                  <a:lnTo>
                    <a:pt x="3436561" y="2482915"/>
                  </a:lnTo>
                  <a:lnTo>
                    <a:pt x="0" y="24829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79351" y="9665659"/>
              <a:ext cx="3730301" cy="2676491"/>
            </a:xfrm>
            <a:custGeom>
              <a:avLst/>
              <a:gdLst/>
              <a:ahLst/>
              <a:cxnLst/>
              <a:rect r="r" b="b" t="t" l="l"/>
              <a:pathLst>
                <a:path h="2676491" w="3730301">
                  <a:moveTo>
                    <a:pt x="0" y="0"/>
                  </a:moveTo>
                  <a:lnTo>
                    <a:pt x="3730301" y="0"/>
                  </a:lnTo>
                  <a:lnTo>
                    <a:pt x="3730301" y="2676491"/>
                  </a:lnTo>
                  <a:lnTo>
                    <a:pt x="0" y="26764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0" y="4036995"/>
              <a:ext cx="3889002" cy="4077591"/>
            </a:xfrm>
            <a:custGeom>
              <a:avLst/>
              <a:gdLst/>
              <a:ahLst/>
              <a:cxnLst/>
              <a:rect r="r" b="b" t="t" l="l"/>
              <a:pathLst>
                <a:path h="4077591" w="3889002">
                  <a:moveTo>
                    <a:pt x="0" y="0"/>
                  </a:moveTo>
                  <a:lnTo>
                    <a:pt x="3889002" y="0"/>
                  </a:lnTo>
                  <a:lnTo>
                    <a:pt x="3889002" y="4077591"/>
                  </a:lnTo>
                  <a:lnTo>
                    <a:pt x="0" y="40775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3549892" y="0"/>
            <a:ext cx="13709408" cy="10282056"/>
          </a:xfrm>
          <a:custGeom>
            <a:avLst/>
            <a:gdLst/>
            <a:ahLst/>
            <a:cxnLst/>
            <a:rect r="r" b="b" t="t" l="l"/>
            <a:pathLst>
              <a:path h="10282056" w="13709408">
                <a:moveTo>
                  <a:pt x="0" y="0"/>
                </a:moveTo>
                <a:lnTo>
                  <a:pt x="13709408" y="0"/>
                </a:lnTo>
                <a:lnTo>
                  <a:pt x="13709408" y="10282056"/>
                </a:lnTo>
                <a:lnTo>
                  <a:pt x="0" y="1028205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>
  <p:cSld>
    <p:bg>
      <p:bgPr>
        <a:gradFill rotWithShape="true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04913" y="395934"/>
            <a:ext cx="2916752" cy="9256612"/>
            <a:chOff x="0" y="0"/>
            <a:chExt cx="3889002" cy="1234215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226221" y="0"/>
              <a:ext cx="3436561" cy="2482915"/>
            </a:xfrm>
            <a:custGeom>
              <a:avLst/>
              <a:gdLst/>
              <a:ahLst/>
              <a:cxnLst/>
              <a:rect r="r" b="b" t="t" l="l"/>
              <a:pathLst>
                <a:path h="2482915" w="3436561">
                  <a:moveTo>
                    <a:pt x="0" y="0"/>
                  </a:moveTo>
                  <a:lnTo>
                    <a:pt x="3436561" y="0"/>
                  </a:lnTo>
                  <a:lnTo>
                    <a:pt x="3436561" y="2482915"/>
                  </a:lnTo>
                  <a:lnTo>
                    <a:pt x="0" y="24829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79351" y="9665659"/>
              <a:ext cx="3730301" cy="2676491"/>
            </a:xfrm>
            <a:custGeom>
              <a:avLst/>
              <a:gdLst/>
              <a:ahLst/>
              <a:cxnLst/>
              <a:rect r="r" b="b" t="t" l="l"/>
              <a:pathLst>
                <a:path h="2676491" w="3730301">
                  <a:moveTo>
                    <a:pt x="0" y="0"/>
                  </a:moveTo>
                  <a:lnTo>
                    <a:pt x="3730301" y="0"/>
                  </a:lnTo>
                  <a:lnTo>
                    <a:pt x="3730301" y="2676491"/>
                  </a:lnTo>
                  <a:lnTo>
                    <a:pt x="0" y="26764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0" y="4036995"/>
              <a:ext cx="3889002" cy="4077591"/>
            </a:xfrm>
            <a:custGeom>
              <a:avLst/>
              <a:gdLst/>
              <a:ahLst/>
              <a:cxnLst/>
              <a:rect r="r" b="b" t="t" l="l"/>
              <a:pathLst>
                <a:path h="4077591" w="3889002">
                  <a:moveTo>
                    <a:pt x="0" y="0"/>
                  </a:moveTo>
                  <a:lnTo>
                    <a:pt x="3889002" y="0"/>
                  </a:lnTo>
                  <a:lnTo>
                    <a:pt x="3889002" y="4077591"/>
                  </a:lnTo>
                  <a:lnTo>
                    <a:pt x="0" y="40775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3606268" y="0"/>
            <a:ext cx="13716000" cy="10287000"/>
          </a:xfrm>
          <a:custGeom>
            <a:avLst/>
            <a:gdLst/>
            <a:ahLst/>
            <a:cxnLst/>
            <a:rect r="r" b="b" t="t" l="l"/>
            <a:pathLst>
              <a:path h="10287000" w="13716000">
                <a:moveTo>
                  <a:pt x="0" y="0"/>
                </a:moveTo>
                <a:lnTo>
                  <a:pt x="13716000" y="0"/>
                </a:lnTo>
                <a:lnTo>
                  <a:pt x="13716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  <a:ln w="76200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5029200" y="-181545"/>
            <a:ext cx="11044337" cy="11044337"/>
          </a:xfrm>
          <a:custGeom>
            <a:avLst/>
            <a:gdLst/>
            <a:ahLst/>
            <a:cxnLst/>
            <a:rect r="r" b="b" t="t" l="l"/>
            <a:pathLst>
              <a:path h="11044337" w="11044337">
                <a:moveTo>
                  <a:pt x="0" y="0"/>
                </a:moveTo>
                <a:lnTo>
                  <a:pt x="11044337" y="0"/>
                </a:lnTo>
                <a:lnTo>
                  <a:pt x="11044337" y="11044337"/>
                </a:lnTo>
                <a:lnTo>
                  <a:pt x="0" y="110443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  <a:ln w="152400" cap="sq">
            <a:solidFill>
              <a:srgbClr val="000000"/>
            </a:solidFill>
            <a:prstDash val="solid"/>
            <a:miter/>
          </a:ln>
        </p:spPr>
      </p:sp>
      <p:grpSp>
        <p:nvGrpSpPr>
          <p:cNvPr name="Group 3" id="3"/>
          <p:cNvGrpSpPr/>
          <p:nvPr/>
        </p:nvGrpSpPr>
        <p:grpSpPr>
          <a:xfrm rot="0">
            <a:off x="404913" y="395934"/>
            <a:ext cx="2916752" cy="9256612"/>
            <a:chOff x="0" y="0"/>
            <a:chExt cx="3889002" cy="1234215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226221" y="0"/>
              <a:ext cx="3436561" cy="2482915"/>
            </a:xfrm>
            <a:custGeom>
              <a:avLst/>
              <a:gdLst/>
              <a:ahLst/>
              <a:cxnLst/>
              <a:rect r="r" b="b" t="t" l="l"/>
              <a:pathLst>
                <a:path h="2482915" w="3436561">
                  <a:moveTo>
                    <a:pt x="0" y="0"/>
                  </a:moveTo>
                  <a:lnTo>
                    <a:pt x="3436561" y="0"/>
                  </a:lnTo>
                  <a:lnTo>
                    <a:pt x="3436561" y="2482915"/>
                  </a:lnTo>
                  <a:lnTo>
                    <a:pt x="0" y="24829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79351" y="9665659"/>
              <a:ext cx="3730301" cy="2676491"/>
            </a:xfrm>
            <a:custGeom>
              <a:avLst/>
              <a:gdLst/>
              <a:ahLst/>
              <a:cxnLst/>
              <a:rect r="r" b="b" t="t" l="l"/>
              <a:pathLst>
                <a:path h="2676491" w="3730301">
                  <a:moveTo>
                    <a:pt x="0" y="0"/>
                  </a:moveTo>
                  <a:lnTo>
                    <a:pt x="3730301" y="0"/>
                  </a:lnTo>
                  <a:lnTo>
                    <a:pt x="3730301" y="2676491"/>
                  </a:lnTo>
                  <a:lnTo>
                    <a:pt x="0" y="26764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0" y="4036995"/>
              <a:ext cx="3889002" cy="4077591"/>
            </a:xfrm>
            <a:custGeom>
              <a:avLst/>
              <a:gdLst/>
              <a:ahLst/>
              <a:cxnLst/>
              <a:rect r="r" b="b" t="t" l="l"/>
              <a:pathLst>
                <a:path h="4077591" w="3889002">
                  <a:moveTo>
                    <a:pt x="0" y="0"/>
                  </a:moveTo>
                  <a:lnTo>
                    <a:pt x="3889002" y="0"/>
                  </a:lnTo>
                  <a:lnTo>
                    <a:pt x="3889002" y="4077591"/>
                  </a:lnTo>
                  <a:lnTo>
                    <a:pt x="0" y="40775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04913" y="395934"/>
            <a:ext cx="2916752" cy="9256612"/>
            <a:chOff x="0" y="0"/>
            <a:chExt cx="3889002" cy="1234215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226221" y="0"/>
              <a:ext cx="3436561" cy="2482915"/>
            </a:xfrm>
            <a:custGeom>
              <a:avLst/>
              <a:gdLst/>
              <a:ahLst/>
              <a:cxnLst/>
              <a:rect r="r" b="b" t="t" l="l"/>
              <a:pathLst>
                <a:path h="2482915" w="3436561">
                  <a:moveTo>
                    <a:pt x="0" y="0"/>
                  </a:moveTo>
                  <a:lnTo>
                    <a:pt x="3436561" y="0"/>
                  </a:lnTo>
                  <a:lnTo>
                    <a:pt x="3436561" y="2482915"/>
                  </a:lnTo>
                  <a:lnTo>
                    <a:pt x="0" y="24829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79351" y="9665659"/>
              <a:ext cx="3730301" cy="2676491"/>
            </a:xfrm>
            <a:custGeom>
              <a:avLst/>
              <a:gdLst/>
              <a:ahLst/>
              <a:cxnLst/>
              <a:rect r="r" b="b" t="t" l="l"/>
              <a:pathLst>
                <a:path h="2676491" w="3730301">
                  <a:moveTo>
                    <a:pt x="0" y="0"/>
                  </a:moveTo>
                  <a:lnTo>
                    <a:pt x="3730301" y="0"/>
                  </a:lnTo>
                  <a:lnTo>
                    <a:pt x="3730301" y="2676491"/>
                  </a:lnTo>
                  <a:lnTo>
                    <a:pt x="0" y="26764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0" y="4036995"/>
              <a:ext cx="3889002" cy="4077591"/>
            </a:xfrm>
            <a:custGeom>
              <a:avLst/>
              <a:gdLst/>
              <a:ahLst/>
              <a:cxnLst/>
              <a:rect r="r" b="b" t="t" l="l"/>
              <a:pathLst>
                <a:path h="4077591" w="3889002">
                  <a:moveTo>
                    <a:pt x="0" y="0"/>
                  </a:moveTo>
                  <a:lnTo>
                    <a:pt x="3889002" y="0"/>
                  </a:lnTo>
                  <a:lnTo>
                    <a:pt x="3889002" y="4077591"/>
                  </a:lnTo>
                  <a:lnTo>
                    <a:pt x="0" y="40775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3531555" y="0"/>
            <a:ext cx="13727745" cy="10295809"/>
          </a:xfrm>
          <a:custGeom>
            <a:avLst/>
            <a:gdLst/>
            <a:ahLst/>
            <a:cxnLst/>
            <a:rect r="r" b="b" t="t" l="l"/>
            <a:pathLst>
              <a:path h="10295809" w="13727745">
                <a:moveTo>
                  <a:pt x="0" y="0"/>
                </a:moveTo>
                <a:lnTo>
                  <a:pt x="13727745" y="0"/>
                </a:lnTo>
                <a:lnTo>
                  <a:pt x="13727745" y="10295809"/>
                </a:lnTo>
                <a:lnTo>
                  <a:pt x="0" y="1029580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  <a:ln w="76200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04913" y="395934"/>
            <a:ext cx="2916752" cy="9256612"/>
            <a:chOff x="0" y="0"/>
            <a:chExt cx="3889002" cy="1234215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226221" y="0"/>
              <a:ext cx="3436561" cy="2482915"/>
            </a:xfrm>
            <a:custGeom>
              <a:avLst/>
              <a:gdLst/>
              <a:ahLst/>
              <a:cxnLst/>
              <a:rect r="r" b="b" t="t" l="l"/>
              <a:pathLst>
                <a:path h="2482915" w="3436561">
                  <a:moveTo>
                    <a:pt x="0" y="0"/>
                  </a:moveTo>
                  <a:lnTo>
                    <a:pt x="3436561" y="0"/>
                  </a:lnTo>
                  <a:lnTo>
                    <a:pt x="3436561" y="2482915"/>
                  </a:lnTo>
                  <a:lnTo>
                    <a:pt x="0" y="24829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79351" y="9665659"/>
              <a:ext cx="3730301" cy="2676491"/>
            </a:xfrm>
            <a:custGeom>
              <a:avLst/>
              <a:gdLst/>
              <a:ahLst/>
              <a:cxnLst/>
              <a:rect r="r" b="b" t="t" l="l"/>
              <a:pathLst>
                <a:path h="2676491" w="3730301">
                  <a:moveTo>
                    <a:pt x="0" y="0"/>
                  </a:moveTo>
                  <a:lnTo>
                    <a:pt x="3730301" y="0"/>
                  </a:lnTo>
                  <a:lnTo>
                    <a:pt x="3730301" y="2676491"/>
                  </a:lnTo>
                  <a:lnTo>
                    <a:pt x="0" y="26764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0" y="4036995"/>
              <a:ext cx="3889002" cy="4077591"/>
            </a:xfrm>
            <a:custGeom>
              <a:avLst/>
              <a:gdLst/>
              <a:ahLst/>
              <a:cxnLst/>
              <a:rect r="r" b="b" t="t" l="l"/>
              <a:pathLst>
                <a:path h="4077591" w="3889002">
                  <a:moveTo>
                    <a:pt x="0" y="0"/>
                  </a:moveTo>
                  <a:lnTo>
                    <a:pt x="3889002" y="0"/>
                  </a:lnTo>
                  <a:lnTo>
                    <a:pt x="3889002" y="4077591"/>
                  </a:lnTo>
                  <a:lnTo>
                    <a:pt x="0" y="40775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3321664" y="0"/>
            <a:ext cx="14412609" cy="10287000"/>
          </a:xfrm>
          <a:custGeom>
            <a:avLst/>
            <a:gdLst/>
            <a:ahLst/>
            <a:cxnLst/>
            <a:rect r="r" b="b" t="t" l="l"/>
            <a:pathLst>
              <a:path h="10287000" w="14412609">
                <a:moveTo>
                  <a:pt x="0" y="0"/>
                </a:moveTo>
                <a:lnTo>
                  <a:pt x="14412610" y="0"/>
                </a:lnTo>
                <a:lnTo>
                  <a:pt x="1441261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  <a:ln w="76200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04913" y="395934"/>
            <a:ext cx="2916752" cy="9256612"/>
            <a:chOff x="0" y="0"/>
            <a:chExt cx="3889002" cy="1234215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226221" y="0"/>
              <a:ext cx="3436561" cy="2482915"/>
            </a:xfrm>
            <a:custGeom>
              <a:avLst/>
              <a:gdLst/>
              <a:ahLst/>
              <a:cxnLst/>
              <a:rect r="r" b="b" t="t" l="l"/>
              <a:pathLst>
                <a:path h="2482915" w="3436561">
                  <a:moveTo>
                    <a:pt x="0" y="0"/>
                  </a:moveTo>
                  <a:lnTo>
                    <a:pt x="3436561" y="0"/>
                  </a:lnTo>
                  <a:lnTo>
                    <a:pt x="3436561" y="2482915"/>
                  </a:lnTo>
                  <a:lnTo>
                    <a:pt x="0" y="24829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79351" y="9665659"/>
              <a:ext cx="3730301" cy="2676491"/>
            </a:xfrm>
            <a:custGeom>
              <a:avLst/>
              <a:gdLst/>
              <a:ahLst/>
              <a:cxnLst/>
              <a:rect r="r" b="b" t="t" l="l"/>
              <a:pathLst>
                <a:path h="2676491" w="3730301">
                  <a:moveTo>
                    <a:pt x="0" y="0"/>
                  </a:moveTo>
                  <a:lnTo>
                    <a:pt x="3730301" y="0"/>
                  </a:lnTo>
                  <a:lnTo>
                    <a:pt x="3730301" y="2676491"/>
                  </a:lnTo>
                  <a:lnTo>
                    <a:pt x="0" y="26764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0" y="4036995"/>
              <a:ext cx="3889002" cy="4077591"/>
            </a:xfrm>
            <a:custGeom>
              <a:avLst/>
              <a:gdLst/>
              <a:ahLst/>
              <a:cxnLst/>
              <a:rect r="r" b="b" t="t" l="l"/>
              <a:pathLst>
                <a:path h="4077591" w="3889002">
                  <a:moveTo>
                    <a:pt x="0" y="0"/>
                  </a:moveTo>
                  <a:lnTo>
                    <a:pt x="3889002" y="0"/>
                  </a:lnTo>
                  <a:lnTo>
                    <a:pt x="3889002" y="4077591"/>
                  </a:lnTo>
                  <a:lnTo>
                    <a:pt x="0" y="40775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3518052" y="-175751"/>
            <a:ext cx="12272247" cy="10646372"/>
          </a:xfrm>
          <a:custGeom>
            <a:avLst/>
            <a:gdLst/>
            <a:ahLst/>
            <a:cxnLst/>
            <a:rect r="r" b="b" t="t" l="l"/>
            <a:pathLst>
              <a:path h="10646372" w="12272247">
                <a:moveTo>
                  <a:pt x="0" y="0"/>
                </a:moveTo>
                <a:lnTo>
                  <a:pt x="12272247" y="0"/>
                </a:lnTo>
                <a:lnTo>
                  <a:pt x="12272247" y="10646372"/>
                </a:lnTo>
                <a:lnTo>
                  <a:pt x="0" y="1064637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4050" t="0" r="-16158" b="0"/>
            </a:stretch>
          </a:blipFill>
          <a:ln w="76200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04913" y="395934"/>
            <a:ext cx="2916752" cy="9256612"/>
            <a:chOff x="0" y="0"/>
            <a:chExt cx="3889002" cy="1234215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226221" y="0"/>
              <a:ext cx="3436561" cy="2482915"/>
            </a:xfrm>
            <a:custGeom>
              <a:avLst/>
              <a:gdLst/>
              <a:ahLst/>
              <a:cxnLst/>
              <a:rect r="r" b="b" t="t" l="l"/>
              <a:pathLst>
                <a:path h="2482915" w="3436561">
                  <a:moveTo>
                    <a:pt x="0" y="0"/>
                  </a:moveTo>
                  <a:lnTo>
                    <a:pt x="3436561" y="0"/>
                  </a:lnTo>
                  <a:lnTo>
                    <a:pt x="3436561" y="2482915"/>
                  </a:lnTo>
                  <a:lnTo>
                    <a:pt x="0" y="24829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79351" y="9665659"/>
              <a:ext cx="3730301" cy="2676491"/>
            </a:xfrm>
            <a:custGeom>
              <a:avLst/>
              <a:gdLst/>
              <a:ahLst/>
              <a:cxnLst/>
              <a:rect r="r" b="b" t="t" l="l"/>
              <a:pathLst>
                <a:path h="2676491" w="3730301">
                  <a:moveTo>
                    <a:pt x="0" y="0"/>
                  </a:moveTo>
                  <a:lnTo>
                    <a:pt x="3730301" y="0"/>
                  </a:lnTo>
                  <a:lnTo>
                    <a:pt x="3730301" y="2676491"/>
                  </a:lnTo>
                  <a:lnTo>
                    <a:pt x="0" y="26764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0" y="4036995"/>
              <a:ext cx="3889002" cy="4077591"/>
            </a:xfrm>
            <a:custGeom>
              <a:avLst/>
              <a:gdLst/>
              <a:ahLst/>
              <a:cxnLst/>
              <a:rect r="r" b="b" t="t" l="l"/>
              <a:pathLst>
                <a:path h="4077591" w="3889002">
                  <a:moveTo>
                    <a:pt x="0" y="0"/>
                  </a:moveTo>
                  <a:lnTo>
                    <a:pt x="3889002" y="0"/>
                  </a:lnTo>
                  <a:lnTo>
                    <a:pt x="3889002" y="4077591"/>
                  </a:lnTo>
                  <a:lnTo>
                    <a:pt x="0" y="40775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3513218" y="0"/>
            <a:ext cx="13716000" cy="10287000"/>
          </a:xfrm>
          <a:custGeom>
            <a:avLst/>
            <a:gdLst/>
            <a:ahLst/>
            <a:cxnLst/>
            <a:rect r="r" b="b" t="t" l="l"/>
            <a:pathLst>
              <a:path h="10287000" w="13716000">
                <a:moveTo>
                  <a:pt x="0" y="0"/>
                </a:moveTo>
                <a:lnTo>
                  <a:pt x="13716000" y="0"/>
                </a:lnTo>
                <a:lnTo>
                  <a:pt x="13716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  <a:ln w="104775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04913" y="395934"/>
            <a:ext cx="2916752" cy="9256612"/>
            <a:chOff x="0" y="0"/>
            <a:chExt cx="3889002" cy="1234215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226221" y="0"/>
              <a:ext cx="3436561" cy="2482915"/>
            </a:xfrm>
            <a:custGeom>
              <a:avLst/>
              <a:gdLst/>
              <a:ahLst/>
              <a:cxnLst/>
              <a:rect r="r" b="b" t="t" l="l"/>
              <a:pathLst>
                <a:path h="2482915" w="3436561">
                  <a:moveTo>
                    <a:pt x="0" y="0"/>
                  </a:moveTo>
                  <a:lnTo>
                    <a:pt x="3436561" y="0"/>
                  </a:lnTo>
                  <a:lnTo>
                    <a:pt x="3436561" y="2482915"/>
                  </a:lnTo>
                  <a:lnTo>
                    <a:pt x="0" y="24829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79351" y="9665659"/>
              <a:ext cx="3730301" cy="2676491"/>
            </a:xfrm>
            <a:custGeom>
              <a:avLst/>
              <a:gdLst/>
              <a:ahLst/>
              <a:cxnLst/>
              <a:rect r="r" b="b" t="t" l="l"/>
              <a:pathLst>
                <a:path h="2676491" w="3730301">
                  <a:moveTo>
                    <a:pt x="0" y="0"/>
                  </a:moveTo>
                  <a:lnTo>
                    <a:pt x="3730301" y="0"/>
                  </a:lnTo>
                  <a:lnTo>
                    <a:pt x="3730301" y="2676491"/>
                  </a:lnTo>
                  <a:lnTo>
                    <a:pt x="0" y="26764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0" y="4036995"/>
              <a:ext cx="3889002" cy="4077591"/>
            </a:xfrm>
            <a:custGeom>
              <a:avLst/>
              <a:gdLst/>
              <a:ahLst/>
              <a:cxnLst/>
              <a:rect r="r" b="b" t="t" l="l"/>
              <a:pathLst>
                <a:path h="4077591" w="3889002">
                  <a:moveTo>
                    <a:pt x="0" y="0"/>
                  </a:moveTo>
                  <a:lnTo>
                    <a:pt x="3889002" y="0"/>
                  </a:lnTo>
                  <a:lnTo>
                    <a:pt x="3889002" y="4077591"/>
                  </a:lnTo>
                  <a:lnTo>
                    <a:pt x="0" y="40775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3513218" y="0"/>
            <a:ext cx="13861024" cy="10395768"/>
          </a:xfrm>
          <a:custGeom>
            <a:avLst/>
            <a:gdLst/>
            <a:ahLst/>
            <a:cxnLst/>
            <a:rect r="r" b="b" t="t" l="l"/>
            <a:pathLst>
              <a:path h="10395768" w="13861024">
                <a:moveTo>
                  <a:pt x="0" y="0"/>
                </a:moveTo>
                <a:lnTo>
                  <a:pt x="13861024" y="0"/>
                </a:lnTo>
                <a:lnTo>
                  <a:pt x="13861024" y="10395768"/>
                </a:lnTo>
                <a:lnTo>
                  <a:pt x="0" y="1039576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  <a:ln w="57150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CDFFD8">
                <a:alpha val="100000"/>
              </a:srgbClr>
            </a:gs>
            <a:gs pos="100000">
              <a:srgbClr val="94B9FF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04913" y="395934"/>
            <a:ext cx="2916752" cy="9256612"/>
            <a:chOff x="0" y="0"/>
            <a:chExt cx="3889002" cy="1234215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226221" y="0"/>
              <a:ext cx="3436561" cy="2482915"/>
            </a:xfrm>
            <a:custGeom>
              <a:avLst/>
              <a:gdLst/>
              <a:ahLst/>
              <a:cxnLst/>
              <a:rect r="r" b="b" t="t" l="l"/>
              <a:pathLst>
                <a:path h="2482915" w="3436561">
                  <a:moveTo>
                    <a:pt x="0" y="0"/>
                  </a:moveTo>
                  <a:lnTo>
                    <a:pt x="3436561" y="0"/>
                  </a:lnTo>
                  <a:lnTo>
                    <a:pt x="3436561" y="2482915"/>
                  </a:lnTo>
                  <a:lnTo>
                    <a:pt x="0" y="24829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79351" y="9665659"/>
              <a:ext cx="3730301" cy="2676491"/>
            </a:xfrm>
            <a:custGeom>
              <a:avLst/>
              <a:gdLst/>
              <a:ahLst/>
              <a:cxnLst/>
              <a:rect r="r" b="b" t="t" l="l"/>
              <a:pathLst>
                <a:path h="2676491" w="3730301">
                  <a:moveTo>
                    <a:pt x="0" y="0"/>
                  </a:moveTo>
                  <a:lnTo>
                    <a:pt x="3730301" y="0"/>
                  </a:lnTo>
                  <a:lnTo>
                    <a:pt x="3730301" y="2676491"/>
                  </a:lnTo>
                  <a:lnTo>
                    <a:pt x="0" y="26764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0" y="4036995"/>
              <a:ext cx="3889002" cy="4077591"/>
            </a:xfrm>
            <a:custGeom>
              <a:avLst/>
              <a:gdLst/>
              <a:ahLst/>
              <a:cxnLst/>
              <a:rect r="r" b="b" t="t" l="l"/>
              <a:pathLst>
                <a:path h="4077591" w="3889002">
                  <a:moveTo>
                    <a:pt x="0" y="0"/>
                  </a:moveTo>
                  <a:lnTo>
                    <a:pt x="3889002" y="0"/>
                  </a:lnTo>
                  <a:lnTo>
                    <a:pt x="3889002" y="4077591"/>
                  </a:lnTo>
                  <a:lnTo>
                    <a:pt x="0" y="40775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3641577" y="0"/>
            <a:ext cx="13716000" cy="10287000"/>
          </a:xfrm>
          <a:custGeom>
            <a:avLst/>
            <a:gdLst/>
            <a:ahLst/>
            <a:cxnLst/>
            <a:rect r="r" b="b" t="t" l="l"/>
            <a:pathLst>
              <a:path h="10287000" w="13716000">
                <a:moveTo>
                  <a:pt x="0" y="0"/>
                </a:moveTo>
                <a:lnTo>
                  <a:pt x="13716000" y="0"/>
                </a:lnTo>
                <a:lnTo>
                  <a:pt x="13716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  <a:ln w="76200" cap="sq">
            <a:solidFill>
              <a:srgbClr val="000000"/>
            </a:solidFill>
            <a:prstDash val="solid"/>
            <a:miter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DAHMM1zOpVE</dc:identifier>
  <dcterms:modified xsi:type="dcterms:W3CDTF">2011-08-01T06:04:30Z</dcterms:modified>
  <cp:revision>1</cp:revision>
  <dc:title>Morning Talk</dc:title>
</cp:coreProperties>
</file>