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Lst>
  <p:sldSz cy="10692000" cx="15120000"/>
  <p:notesSz cx="6858000" cy="9144000"/>
  <p:embeddedFontLst>
    <p:embeddedFont>
      <p:font typeface="Handlee"/>
      <p:regular r:id="rId10"/>
    </p:embeddedFont>
    <p:embeddedFont>
      <p:font typeface="Comfortaa"/>
      <p:regular r:id="rId11"/>
      <p:bold r:id="rId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4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D4CA7D-E233-4339-981B-4E7AEAE8AF26}">
  <a:tblStyle styleId="{83D4CA7D-E233-4339-981B-4E7AEAE8AF2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4762"/>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font" Target="fonts/Comfortaa-regular.fntdata"/><Relationship Id="rId10" Type="http://schemas.openxmlformats.org/officeDocument/2006/relationships/font" Target="fonts/Handlee-regular.fntdata"/><Relationship Id="rId12" Type="http://schemas.openxmlformats.org/officeDocument/2006/relationships/font" Target="fonts/Comfortaa-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765" y="685800"/>
            <a:ext cx="4849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004765" y="685800"/>
            <a:ext cx="48492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d4ab38829_0_4:notes"/>
          <p:cNvSpPr/>
          <p:nvPr>
            <p:ph idx="2" type="sldImg"/>
          </p:nvPr>
        </p:nvSpPr>
        <p:spPr>
          <a:xfrm>
            <a:off x="1004765" y="685800"/>
            <a:ext cx="48492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8d4ab3882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e3ae05acb0_0_31:notes"/>
          <p:cNvSpPr/>
          <p:nvPr>
            <p:ph idx="2" type="sldImg"/>
          </p:nvPr>
        </p:nvSpPr>
        <p:spPr>
          <a:xfrm>
            <a:off x="1004765" y="685800"/>
            <a:ext cx="48492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e3ae05acb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515423" y="1547778"/>
            <a:ext cx="14089200" cy="4266600"/>
          </a:xfrm>
          <a:prstGeom prst="rect">
            <a:avLst/>
          </a:prstGeom>
        </p:spPr>
        <p:txBody>
          <a:bodyPr anchorCtr="0" anchor="b" bIns="174750" lIns="174750" spcFirstLastPara="1" rIns="174750" wrap="square" tIns="174750">
            <a:normAutofit/>
          </a:bodyPr>
          <a:lstStyle>
            <a:lvl1pPr lvl="0" algn="ctr">
              <a:spcBef>
                <a:spcPts val="0"/>
              </a:spcBef>
              <a:spcAft>
                <a:spcPts val="0"/>
              </a:spcAft>
              <a:buSzPts val="9800"/>
              <a:buNone/>
              <a:defRPr sz="9800"/>
            </a:lvl1pPr>
            <a:lvl2pPr lvl="1" algn="ctr">
              <a:spcBef>
                <a:spcPts val="0"/>
              </a:spcBef>
              <a:spcAft>
                <a:spcPts val="0"/>
              </a:spcAft>
              <a:buSzPts val="9800"/>
              <a:buNone/>
              <a:defRPr sz="9800"/>
            </a:lvl2pPr>
            <a:lvl3pPr lvl="2" algn="ctr">
              <a:spcBef>
                <a:spcPts val="0"/>
              </a:spcBef>
              <a:spcAft>
                <a:spcPts val="0"/>
              </a:spcAft>
              <a:buSzPts val="9800"/>
              <a:buNone/>
              <a:defRPr sz="9800"/>
            </a:lvl3pPr>
            <a:lvl4pPr lvl="3" algn="ctr">
              <a:spcBef>
                <a:spcPts val="0"/>
              </a:spcBef>
              <a:spcAft>
                <a:spcPts val="0"/>
              </a:spcAft>
              <a:buSzPts val="9800"/>
              <a:buNone/>
              <a:defRPr sz="9800"/>
            </a:lvl4pPr>
            <a:lvl5pPr lvl="4" algn="ctr">
              <a:spcBef>
                <a:spcPts val="0"/>
              </a:spcBef>
              <a:spcAft>
                <a:spcPts val="0"/>
              </a:spcAft>
              <a:buSzPts val="9800"/>
              <a:buNone/>
              <a:defRPr sz="9800"/>
            </a:lvl5pPr>
            <a:lvl6pPr lvl="5" algn="ctr">
              <a:spcBef>
                <a:spcPts val="0"/>
              </a:spcBef>
              <a:spcAft>
                <a:spcPts val="0"/>
              </a:spcAft>
              <a:buSzPts val="9800"/>
              <a:buNone/>
              <a:defRPr sz="9800"/>
            </a:lvl6pPr>
            <a:lvl7pPr lvl="6" algn="ctr">
              <a:spcBef>
                <a:spcPts val="0"/>
              </a:spcBef>
              <a:spcAft>
                <a:spcPts val="0"/>
              </a:spcAft>
              <a:buSzPts val="9800"/>
              <a:buNone/>
              <a:defRPr sz="9800"/>
            </a:lvl7pPr>
            <a:lvl8pPr lvl="7" algn="ctr">
              <a:spcBef>
                <a:spcPts val="0"/>
              </a:spcBef>
              <a:spcAft>
                <a:spcPts val="0"/>
              </a:spcAft>
              <a:buSzPts val="9800"/>
              <a:buNone/>
              <a:defRPr sz="9800"/>
            </a:lvl8pPr>
            <a:lvl9pPr lvl="8" algn="ctr">
              <a:spcBef>
                <a:spcPts val="0"/>
              </a:spcBef>
              <a:spcAft>
                <a:spcPts val="0"/>
              </a:spcAft>
              <a:buSzPts val="9800"/>
              <a:buNone/>
              <a:defRPr sz="9800"/>
            </a:lvl9pPr>
          </a:lstStyle>
          <a:p/>
        </p:txBody>
      </p:sp>
      <p:sp>
        <p:nvSpPr>
          <p:cNvPr id="11" name="Google Shape;11;p2"/>
          <p:cNvSpPr txBox="1"/>
          <p:nvPr>
            <p:ph idx="1" type="subTitle"/>
          </p:nvPr>
        </p:nvSpPr>
        <p:spPr>
          <a:xfrm>
            <a:off x="515409" y="5891409"/>
            <a:ext cx="14089200" cy="1647900"/>
          </a:xfrm>
          <a:prstGeom prst="rect">
            <a:avLst/>
          </a:prstGeom>
        </p:spPr>
        <p:txBody>
          <a:bodyPr anchorCtr="0" anchor="t" bIns="174750" lIns="174750" spcFirstLastPara="1" rIns="174750" wrap="square" tIns="17475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2"/>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515409" y="2299346"/>
            <a:ext cx="14089200" cy="4081500"/>
          </a:xfrm>
          <a:prstGeom prst="rect">
            <a:avLst/>
          </a:prstGeom>
        </p:spPr>
        <p:txBody>
          <a:bodyPr anchorCtr="0" anchor="b" bIns="174750" lIns="174750" spcFirstLastPara="1" rIns="174750" wrap="square" tIns="174750">
            <a:normAutofit/>
          </a:bodyPr>
          <a:lstStyle>
            <a:lvl1pPr lvl="0" algn="ctr">
              <a:spcBef>
                <a:spcPts val="0"/>
              </a:spcBef>
              <a:spcAft>
                <a:spcPts val="0"/>
              </a:spcAft>
              <a:buSzPts val="23000"/>
              <a:buNone/>
              <a:defRPr sz="23000"/>
            </a:lvl1pPr>
            <a:lvl2pPr lvl="1" algn="ctr">
              <a:spcBef>
                <a:spcPts val="0"/>
              </a:spcBef>
              <a:spcAft>
                <a:spcPts val="0"/>
              </a:spcAft>
              <a:buSzPts val="23000"/>
              <a:buNone/>
              <a:defRPr sz="23000"/>
            </a:lvl2pPr>
            <a:lvl3pPr lvl="2" algn="ctr">
              <a:spcBef>
                <a:spcPts val="0"/>
              </a:spcBef>
              <a:spcAft>
                <a:spcPts val="0"/>
              </a:spcAft>
              <a:buSzPts val="23000"/>
              <a:buNone/>
              <a:defRPr sz="23000"/>
            </a:lvl3pPr>
            <a:lvl4pPr lvl="3" algn="ctr">
              <a:spcBef>
                <a:spcPts val="0"/>
              </a:spcBef>
              <a:spcAft>
                <a:spcPts val="0"/>
              </a:spcAft>
              <a:buSzPts val="23000"/>
              <a:buNone/>
              <a:defRPr sz="23000"/>
            </a:lvl4pPr>
            <a:lvl5pPr lvl="4" algn="ctr">
              <a:spcBef>
                <a:spcPts val="0"/>
              </a:spcBef>
              <a:spcAft>
                <a:spcPts val="0"/>
              </a:spcAft>
              <a:buSzPts val="23000"/>
              <a:buNone/>
              <a:defRPr sz="23000"/>
            </a:lvl5pPr>
            <a:lvl6pPr lvl="5" algn="ctr">
              <a:spcBef>
                <a:spcPts val="0"/>
              </a:spcBef>
              <a:spcAft>
                <a:spcPts val="0"/>
              </a:spcAft>
              <a:buSzPts val="23000"/>
              <a:buNone/>
              <a:defRPr sz="23000"/>
            </a:lvl6pPr>
            <a:lvl7pPr lvl="6" algn="ctr">
              <a:spcBef>
                <a:spcPts val="0"/>
              </a:spcBef>
              <a:spcAft>
                <a:spcPts val="0"/>
              </a:spcAft>
              <a:buSzPts val="23000"/>
              <a:buNone/>
              <a:defRPr sz="23000"/>
            </a:lvl7pPr>
            <a:lvl8pPr lvl="7" algn="ctr">
              <a:spcBef>
                <a:spcPts val="0"/>
              </a:spcBef>
              <a:spcAft>
                <a:spcPts val="0"/>
              </a:spcAft>
              <a:buSzPts val="23000"/>
              <a:buNone/>
              <a:defRPr sz="23000"/>
            </a:lvl8pPr>
            <a:lvl9pPr lvl="8" algn="ctr">
              <a:spcBef>
                <a:spcPts val="0"/>
              </a:spcBef>
              <a:spcAft>
                <a:spcPts val="0"/>
              </a:spcAft>
              <a:buSzPts val="23000"/>
              <a:buNone/>
              <a:defRPr sz="23000"/>
            </a:lvl9pPr>
          </a:lstStyle>
          <a:p>
            <a:r>
              <a:t>xx%</a:t>
            </a:r>
          </a:p>
        </p:txBody>
      </p:sp>
      <p:sp>
        <p:nvSpPr>
          <p:cNvPr id="46" name="Google Shape;46;p11"/>
          <p:cNvSpPr txBox="1"/>
          <p:nvPr>
            <p:ph idx="1" type="body"/>
          </p:nvPr>
        </p:nvSpPr>
        <p:spPr>
          <a:xfrm>
            <a:off x="515409" y="6552657"/>
            <a:ext cx="14089200" cy="2703600"/>
          </a:xfrm>
          <a:prstGeom prst="rect">
            <a:avLst/>
          </a:prstGeom>
        </p:spPr>
        <p:txBody>
          <a:bodyPr anchorCtr="0" anchor="t" bIns="174750" lIns="174750" spcFirstLastPara="1" rIns="174750" wrap="square" tIns="174750">
            <a:normAutofit/>
          </a:bodyPr>
          <a:lstStyle>
            <a:lvl1pPr indent="-450850" lvl="0" marL="457200" algn="ctr">
              <a:spcBef>
                <a:spcPts val="0"/>
              </a:spcBef>
              <a:spcAft>
                <a:spcPts val="0"/>
              </a:spcAft>
              <a:buSzPts val="3500"/>
              <a:buChar char="●"/>
              <a:defRPr/>
            </a:lvl1pPr>
            <a:lvl2pPr indent="-393700" lvl="1" marL="914400" algn="ctr">
              <a:spcBef>
                <a:spcPts val="0"/>
              </a:spcBef>
              <a:spcAft>
                <a:spcPts val="0"/>
              </a:spcAft>
              <a:buSzPts val="2600"/>
              <a:buChar char="○"/>
              <a:defRPr/>
            </a:lvl2pPr>
            <a:lvl3pPr indent="-393700" lvl="2" marL="1371600" algn="ctr">
              <a:spcBef>
                <a:spcPts val="0"/>
              </a:spcBef>
              <a:spcAft>
                <a:spcPts val="0"/>
              </a:spcAft>
              <a:buSzPts val="2600"/>
              <a:buChar char="■"/>
              <a:defRPr/>
            </a:lvl3pPr>
            <a:lvl4pPr indent="-393700" lvl="3" marL="1828800" algn="ctr">
              <a:spcBef>
                <a:spcPts val="0"/>
              </a:spcBef>
              <a:spcAft>
                <a:spcPts val="0"/>
              </a:spcAft>
              <a:buSzPts val="2600"/>
              <a:buChar char="●"/>
              <a:defRPr/>
            </a:lvl4pPr>
            <a:lvl5pPr indent="-393700" lvl="4" marL="2286000" algn="ctr">
              <a:spcBef>
                <a:spcPts val="0"/>
              </a:spcBef>
              <a:spcAft>
                <a:spcPts val="0"/>
              </a:spcAft>
              <a:buSzPts val="2600"/>
              <a:buChar char="○"/>
              <a:defRPr/>
            </a:lvl5pPr>
            <a:lvl6pPr indent="-393700" lvl="5" marL="2743200" algn="ctr">
              <a:spcBef>
                <a:spcPts val="0"/>
              </a:spcBef>
              <a:spcAft>
                <a:spcPts val="0"/>
              </a:spcAft>
              <a:buSzPts val="2600"/>
              <a:buChar char="■"/>
              <a:defRPr/>
            </a:lvl6pPr>
            <a:lvl7pPr indent="-393700" lvl="6" marL="3200400" algn="ctr">
              <a:spcBef>
                <a:spcPts val="0"/>
              </a:spcBef>
              <a:spcAft>
                <a:spcPts val="0"/>
              </a:spcAft>
              <a:buSzPts val="2600"/>
              <a:buChar char="●"/>
              <a:defRPr/>
            </a:lvl7pPr>
            <a:lvl8pPr indent="-393700" lvl="7" marL="3657600" algn="ctr">
              <a:spcBef>
                <a:spcPts val="0"/>
              </a:spcBef>
              <a:spcAft>
                <a:spcPts val="0"/>
              </a:spcAft>
              <a:buSzPts val="2600"/>
              <a:buChar char="○"/>
              <a:defRPr/>
            </a:lvl8pPr>
            <a:lvl9pPr indent="-393700" lvl="8" marL="4114800" algn="ctr">
              <a:spcBef>
                <a:spcPts val="0"/>
              </a:spcBef>
              <a:spcAft>
                <a:spcPts val="0"/>
              </a:spcAft>
              <a:buSzPts val="2600"/>
              <a:buChar char="■"/>
              <a:defRPr/>
            </a:lvl9pPr>
          </a:lstStyle>
          <a:p/>
        </p:txBody>
      </p:sp>
      <p:sp>
        <p:nvSpPr>
          <p:cNvPr id="47" name="Google Shape;47;p11"/>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515409" y="4471058"/>
            <a:ext cx="14089200" cy="1749900"/>
          </a:xfrm>
          <a:prstGeom prst="rect">
            <a:avLst/>
          </a:prstGeom>
        </p:spPr>
        <p:txBody>
          <a:bodyPr anchorCtr="0" anchor="ctr" bIns="174750" lIns="174750" spcFirstLastPara="1" rIns="174750" wrap="square" tIns="17475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p3"/>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515409" y="925091"/>
            <a:ext cx="14089200" cy="1190400"/>
          </a:xfrm>
          <a:prstGeom prst="rect">
            <a:avLst/>
          </a:prstGeom>
        </p:spPr>
        <p:txBody>
          <a:bodyPr anchorCtr="0" anchor="t" bIns="174750" lIns="174750" spcFirstLastPara="1" rIns="174750" wrap="square" tIns="17475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18" name="Google Shape;18;p4"/>
          <p:cNvSpPr txBox="1"/>
          <p:nvPr>
            <p:ph idx="1" type="body"/>
          </p:nvPr>
        </p:nvSpPr>
        <p:spPr>
          <a:xfrm>
            <a:off x="515409" y="2395696"/>
            <a:ext cx="14089200" cy="7101600"/>
          </a:xfrm>
          <a:prstGeom prst="rect">
            <a:avLst/>
          </a:prstGeom>
        </p:spPr>
        <p:txBody>
          <a:bodyPr anchorCtr="0" anchor="t" bIns="174750" lIns="174750" spcFirstLastPara="1" rIns="174750" wrap="square" tIns="174750">
            <a:normAutofit/>
          </a:bodyPr>
          <a:lstStyle>
            <a:lvl1pPr indent="-450850" lvl="0" marL="457200">
              <a:spcBef>
                <a:spcPts val="0"/>
              </a:spcBef>
              <a:spcAft>
                <a:spcPts val="0"/>
              </a:spcAft>
              <a:buSzPts val="3500"/>
              <a:buChar char="●"/>
              <a:defRPr/>
            </a:lvl1pPr>
            <a:lvl2pPr indent="-393700" lvl="1" marL="914400">
              <a:spcBef>
                <a:spcPts val="0"/>
              </a:spcBef>
              <a:spcAft>
                <a:spcPts val="0"/>
              </a:spcAft>
              <a:buSzPts val="2600"/>
              <a:buChar char="○"/>
              <a:defRPr/>
            </a:lvl2pPr>
            <a:lvl3pPr indent="-393700" lvl="2" marL="1371600">
              <a:spcBef>
                <a:spcPts val="0"/>
              </a:spcBef>
              <a:spcAft>
                <a:spcPts val="0"/>
              </a:spcAft>
              <a:buSzPts val="2600"/>
              <a:buChar char="■"/>
              <a:defRPr/>
            </a:lvl3pPr>
            <a:lvl4pPr indent="-393700" lvl="3" marL="1828800">
              <a:spcBef>
                <a:spcPts val="0"/>
              </a:spcBef>
              <a:spcAft>
                <a:spcPts val="0"/>
              </a:spcAft>
              <a:buSzPts val="2600"/>
              <a:buChar char="●"/>
              <a:defRPr/>
            </a:lvl4pPr>
            <a:lvl5pPr indent="-393700" lvl="4" marL="2286000">
              <a:spcBef>
                <a:spcPts val="0"/>
              </a:spcBef>
              <a:spcAft>
                <a:spcPts val="0"/>
              </a:spcAft>
              <a:buSzPts val="2600"/>
              <a:buChar char="○"/>
              <a:defRPr/>
            </a:lvl5pPr>
            <a:lvl6pPr indent="-393700" lvl="5" marL="2743200">
              <a:spcBef>
                <a:spcPts val="0"/>
              </a:spcBef>
              <a:spcAft>
                <a:spcPts val="0"/>
              </a:spcAft>
              <a:buSzPts val="2600"/>
              <a:buChar char="■"/>
              <a:defRPr/>
            </a:lvl6pPr>
            <a:lvl7pPr indent="-393700" lvl="6" marL="3200400">
              <a:spcBef>
                <a:spcPts val="0"/>
              </a:spcBef>
              <a:spcAft>
                <a:spcPts val="0"/>
              </a:spcAft>
              <a:buSzPts val="2600"/>
              <a:buChar char="●"/>
              <a:defRPr/>
            </a:lvl7pPr>
            <a:lvl8pPr indent="-393700" lvl="7" marL="3657600">
              <a:spcBef>
                <a:spcPts val="0"/>
              </a:spcBef>
              <a:spcAft>
                <a:spcPts val="0"/>
              </a:spcAft>
              <a:buSzPts val="2600"/>
              <a:buChar char="○"/>
              <a:defRPr/>
            </a:lvl8pPr>
            <a:lvl9pPr indent="-393700" lvl="8" marL="4114800">
              <a:spcBef>
                <a:spcPts val="0"/>
              </a:spcBef>
              <a:spcAft>
                <a:spcPts val="0"/>
              </a:spcAft>
              <a:buSzPts val="2600"/>
              <a:buChar char="■"/>
              <a:defRPr/>
            </a:lvl9pPr>
          </a:lstStyle>
          <a:p/>
        </p:txBody>
      </p:sp>
      <p:sp>
        <p:nvSpPr>
          <p:cNvPr id="19" name="Google Shape;19;p4"/>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515409" y="925091"/>
            <a:ext cx="14089200" cy="1190400"/>
          </a:xfrm>
          <a:prstGeom prst="rect">
            <a:avLst/>
          </a:prstGeom>
        </p:spPr>
        <p:txBody>
          <a:bodyPr anchorCtr="0" anchor="t" bIns="174750" lIns="174750" spcFirstLastPara="1" rIns="174750" wrap="square" tIns="17475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2" name="Google Shape;22;p5"/>
          <p:cNvSpPr txBox="1"/>
          <p:nvPr>
            <p:ph idx="1" type="body"/>
          </p:nvPr>
        </p:nvSpPr>
        <p:spPr>
          <a:xfrm>
            <a:off x="515409" y="2395696"/>
            <a:ext cx="6614100" cy="7101600"/>
          </a:xfrm>
          <a:prstGeom prst="rect">
            <a:avLst/>
          </a:prstGeom>
        </p:spPr>
        <p:txBody>
          <a:bodyPr anchorCtr="0" anchor="t" bIns="174750" lIns="174750" spcFirstLastPara="1" rIns="174750" wrap="square" tIns="174750">
            <a:normAutofit/>
          </a:bodyPr>
          <a:lstStyle>
            <a:lvl1pPr indent="-393700" lvl="0" marL="457200">
              <a:spcBef>
                <a:spcPts val="0"/>
              </a:spcBef>
              <a:spcAft>
                <a:spcPts val="0"/>
              </a:spcAft>
              <a:buSzPts val="2600"/>
              <a:buChar char="●"/>
              <a:defRPr sz="26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23" name="Google Shape;23;p5"/>
          <p:cNvSpPr txBox="1"/>
          <p:nvPr>
            <p:ph idx="2" type="body"/>
          </p:nvPr>
        </p:nvSpPr>
        <p:spPr>
          <a:xfrm>
            <a:off x="7990583" y="2395696"/>
            <a:ext cx="6614100" cy="7101600"/>
          </a:xfrm>
          <a:prstGeom prst="rect">
            <a:avLst/>
          </a:prstGeom>
        </p:spPr>
        <p:txBody>
          <a:bodyPr anchorCtr="0" anchor="t" bIns="174750" lIns="174750" spcFirstLastPara="1" rIns="174750" wrap="square" tIns="174750">
            <a:normAutofit/>
          </a:bodyPr>
          <a:lstStyle>
            <a:lvl1pPr indent="-393700" lvl="0" marL="457200">
              <a:spcBef>
                <a:spcPts val="0"/>
              </a:spcBef>
              <a:spcAft>
                <a:spcPts val="0"/>
              </a:spcAft>
              <a:buSzPts val="2600"/>
              <a:buChar char="●"/>
              <a:defRPr sz="26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24" name="Google Shape;24;p5"/>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515409" y="925091"/>
            <a:ext cx="14089200" cy="1190400"/>
          </a:xfrm>
          <a:prstGeom prst="rect">
            <a:avLst/>
          </a:prstGeom>
        </p:spPr>
        <p:txBody>
          <a:bodyPr anchorCtr="0" anchor="t" bIns="174750" lIns="174750" spcFirstLastPara="1" rIns="174750" wrap="square" tIns="17475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7" name="Google Shape;27;p6"/>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515409" y="1154948"/>
            <a:ext cx="4643100" cy="1570500"/>
          </a:xfrm>
          <a:prstGeom prst="rect">
            <a:avLst/>
          </a:prstGeom>
        </p:spPr>
        <p:txBody>
          <a:bodyPr anchorCtr="0" anchor="b" bIns="174750" lIns="174750" spcFirstLastPara="1" rIns="174750" wrap="square" tIns="174750">
            <a:normAutofit/>
          </a:bodyPr>
          <a:lstStyle>
            <a:lvl1pPr lvl="0">
              <a:spcBef>
                <a:spcPts val="0"/>
              </a:spcBef>
              <a:spcAft>
                <a:spcPts val="0"/>
              </a:spcAft>
              <a:buSzPts val="4700"/>
              <a:buNone/>
              <a:defRPr sz="4700"/>
            </a:lvl1pPr>
            <a:lvl2pPr lvl="1">
              <a:spcBef>
                <a:spcPts val="0"/>
              </a:spcBef>
              <a:spcAft>
                <a:spcPts val="0"/>
              </a:spcAft>
              <a:buSzPts val="4700"/>
              <a:buNone/>
              <a:defRPr sz="4700"/>
            </a:lvl2pPr>
            <a:lvl3pPr lvl="2">
              <a:spcBef>
                <a:spcPts val="0"/>
              </a:spcBef>
              <a:spcAft>
                <a:spcPts val="0"/>
              </a:spcAft>
              <a:buSzPts val="4700"/>
              <a:buNone/>
              <a:defRPr sz="4700"/>
            </a:lvl3pPr>
            <a:lvl4pPr lvl="3">
              <a:spcBef>
                <a:spcPts val="0"/>
              </a:spcBef>
              <a:spcAft>
                <a:spcPts val="0"/>
              </a:spcAft>
              <a:buSzPts val="4700"/>
              <a:buNone/>
              <a:defRPr sz="4700"/>
            </a:lvl4pPr>
            <a:lvl5pPr lvl="4">
              <a:spcBef>
                <a:spcPts val="0"/>
              </a:spcBef>
              <a:spcAft>
                <a:spcPts val="0"/>
              </a:spcAft>
              <a:buSzPts val="4700"/>
              <a:buNone/>
              <a:defRPr sz="4700"/>
            </a:lvl5pPr>
            <a:lvl6pPr lvl="5">
              <a:spcBef>
                <a:spcPts val="0"/>
              </a:spcBef>
              <a:spcAft>
                <a:spcPts val="0"/>
              </a:spcAft>
              <a:buSzPts val="4700"/>
              <a:buNone/>
              <a:defRPr sz="4700"/>
            </a:lvl6pPr>
            <a:lvl7pPr lvl="6">
              <a:spcBef>
                <a:spcPts val="0"/>
              </a:spcBef>
              <a:spcAft>
                <a:spcPts val="0"/>
              </a:spcAft>
              <a:buSzPts val="4700"/>
              <a:buNone/>
              <a:defRPr sz="4700"/>
            </a:lvl7pPr>
            <a:lvl8pPr lvl="7">
              <a:spcBef>
                <a:spcPts val="0"/>
              </a:spcBef>
              <a:spcAft>
                <a:spcPts val="0"/>
              </a:spcAft>
              <a:buSzPts val="4700"/>
              <a:buNone/>
              <a:defRPr sz="4700"/>
            </a:lvl8pPr>
            <a:lvl9pPr lvl="8">
              <a:spcBef>
                <a:spcPts val="0"/>
              </a:spcBef>
              <a:spcAft>
                <a:spcPts val="0"/>
              </a:spcAft>
              <a:buSzPts val="4700"/>
              <a:buNone/>
              <a:defRPr sz="4700"/>
            </a:lvl9pPr>
          </a:lstStyle>
          <a:p/>
        </p:txBody>
      </p:sp>
      <p:sp>
        <p:nvSpPr>
          <p:cNvPr id="30" name="Google Shape;30;p7"/>
          <p:cNvSpPr txBox="1"/>
          <p:nvPr>
            <p:ph idx="1" type="body"/>
          </p:nvPr>
        </p:nvSpPr>
        <p:spPr>
          <a:xfrm>
            <a:off x="515409" y="2888617"/>
            <a:ext cx="4643100" cy="6608700"/>
          </a:xfrm>
          <a:prstGeom prst="rect">
            <a:avLst/>
          </a:prstGeom>
        </p:spPr>
        <p:txBody>
          <a:bodyPr anchorCtr="0" anchor="t" bIns="174750" lIns="174750" spcFirstLastPara="1" rIns="174750" wrap="square" tIns="174750">
            <a:normAutofit/>
          </a:bodyPr>
          <a:lstStyle>
            <a:lvl1pPr indent="-381000" lvl="0" marL="457200">
              <a:spcBef>
                <a:spcPts val="0"/>
              </a:spcBef>
              <a:spcAft>
                <a:spcPts val="0"/>
              </a:spcAft>
              <a:buSzPts val="2400"/>
              <a:buChar char="●"/>
              <a:defRPr sz="24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1" name="Google Shape;31;p7"/>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810650" y="935745"/>
            <a:ext cx="10529400" cy="8504100"/>
          </a:xfrm>
          <a:prstGeom prst="rect">
            <a:avLst/>
          </a:prstGeom>
        </p:spPr>
        <p:txBody>
          <a:bodyPr anchorCtr="0" anchor="ctr" bIns="174750" lIns="174750" spcFirstLastPara="1" rIns="174750" wrap="square" tIns="174750">
            <a:normAutofit/>
          </a:bodyPr>
          <a:lstStyle>
            <a:lvl1pPr lvl="0">
              <a:spcBef>
                <a:spcPts val="0"/>
              </a:spcBef>
              <a:spcAft>
                <a:spcPts val="0"/>
              </a:spcAft>
              <a:buSzPts val="9100"/>
              <a:buNone/>
              <a:defRPr sz="9100"/>
            </a:lvl1pPr>
            <a:lvl2pPr lvl="1">
              <a:spcBef>
                <a:spcPts val="0"/>
              </a:spcBef>
              <a:spcAft>
                <a:spcPts val="0"/>
              </a:spcAft>
              <a:buSzPts val="9100"/>
              <a:buNone/>
              <a:defRPr sz="9100"/>
            </a:lvl2pPr>
            <a:lvl3pPr lvl="2">
              <a:spcBef>
                <a:spcPts val="0"/>
              </a:spcBef>
              <a:spcAft>
                <a:spcPts val="0"/>
              </a:spcAft>
              <a:buSzPts val="9100"/>
              <a:buNone/>
              <a:defRPr sz="9100"/>
            </a:lvl3pPr>
            <a:lvl4pPr lvl="3">
              <a:spcBef>
                <a:spcPts val="0"/>
              </a:spcBef>
              <a:spcAft>
                <a:spcPts val="0"/>
              </a:spcAft>
              <a:buSzPts val="9100"/>
              <a:buNone/>
              <a:defRPr sz="9100"/>
            </a:lvl4pPr>
            <a:lvl5pPr lvl="4">
              <a:spcBef>
                <a:spcPts val="0"/>
              </a:spcBef>
              <a:spcAft>
                <a:spcPts val="0"/>
              </a:spcAft>
              <a:buSzPts val="9100"/>
              <a:buNone/>
              <a:defRPr sz="9100"/>
            </a:lvl5pPr>
            <a:lvl6pPr lvl="5">
              <a:spcBef>
                <a:spcPts val="0"/>
              </a:spcBef>
              <a:spcAft>
                <a:spcPts val="0"/>
              </a:spcAft>
              <a:buSzPts val="9100"/>
              <a:buNone/>
              <a:defRPr sz="9100"/>
            </a:lvl6pPr>
            <a:lvl7pPr lvl="6">
              <a:spcBef>
                <a:spcPts val="0"/>
              </a:spcBef>
              <a:spcAft>
                <a:spcPts val="0"/>
              </a:spcAft>
              <a:buSzPts val="9100"/>
              <a:buNone/>
              <a:defRPr sz="9100"/>
            </a:lvl7pPr>
            <a:lvl8pPr lvl="7">
              <a:spcBef>
                <a:spcPts val="0"/>
              </a:spcBef>
              <a:spcAft>
                <a:spcPts val="0"/>
              </a:spcAft>
              <a:buSzPts val="9100"/>
              <a:buNone/>
              <a:defRPr sz="9100"/>
            </a:lvl8pPr>
            <a:lvl9pPr lvl="8">
              <a:spcBef>
                <a:spcPts val="0"/>
              </a:spcBef>
              <a:spcAft>
                <a:spcPts val="0"/>
              </a:spcAft>
              <a:buSzPts val="9100"/>
              <a:buNone/>
              <a:defRPr sz="9100"/>
            </a:lvl9pPr>
          </a:lstStyle>
          <a:p/>
        </p:txBody>
      </p:sp>
      <p:sp>
        <p:nvSpPr>
          <p:cNvPr id="34" name="Google Shape;34;p8"/>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560000" y="-260"/>
            <a:ext cx="7560000" cy="10692000"/>
          </a:xfrm>
          <a:prstGeom prst="rect">
            <a:avLst/>
          </a:prstGeom>
          <a:solidFill>
            <a:schemeClr val="lt2"/>
          </a:solidFill>
          <a:ln>
            <a:noFill/>
          </a:ln>
        </p:spPr>
        <p:txBody>
          <a:bodyPr anchorCtr="0" anchor="ctr" bIns="174750" lIns="174750" spcFirstLastPara="1" rIns="174750" wrap="square" tIns="17475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39016" y="2563450"/>
            <a:ext cx="6688800" cy="3081300"/>
          </a:xfrm>
          <a:prstGeom prst="rect">
            <a:avLst/>
          </a:prstGeom>
        </p:spPr>
        <p:txBody>
          <a:bodyPr anchorCtr="0" anchor="b" bIns="174750" lIns="174750" spcFirstLastPara="1" rIns="174750" wrap="square" tIns="174750">
            <a:normAutofit/>
          </a:bodyPr>
          <a:lstStyle>
            <a:lvl1pPr lvl="0" algn="ctr">
              <a:spcBef>
                <a:spcPts val="0"/>
              </a:spcBef>
              <a:spcAft>
                <a:spcPts val="0"/>
              </a:spcAft>
              <a:buSzPts val="7900"/>
              <a:buNone/>
              <a:defRPr sz="7900"/>
            </a:lvl1pPr>
            <a:lvl2pPr lvl="1" algn="ctr">
              <a:spcBef>
                <a:spcPts val="0"/>
              </a:spcBef>
              <a:spcAft>
                <a:spcPts val="0"/>
              </a:spcAft>
              <a:buSzPts val="7900"/>
              <a:buNone/>
              <a:defRPr sz="7900"/>
            </a:lvl2pPr>
            <a:lvl3pPr lvl="2" algn="ctr">
              <a:spcBef>
                <a:spcPts val="0"/>
              </a:spcBef>
              <a:spcAft>
                <a:spcPts val="0"/>
              </a:spcAft>
              <a:buSzPts val="7900"/>
              <a:buNone/>
              <a:defRPr sz="7900"/>
            </a:lvl3pPr>
            <a:lvl4pPr lvl="3" algn="ctr">
              <a:spcBef>
                <a:spcPts val="0"/>
              </a:spcBef>
              <a:spcAft>
                <a:spcPts val="0"/>
              </a:spcAft>
              <a:buSzPts val="7900"/>
              <a:buNone/>
              <a:defRPr sz="7900"/>
            </a:lvl4pPr>
            <a:lvl5pPr lvl="4" algn="ctr">
              <a:spcBef>
                <a:spcPts val="0"/>
              </a:spcBef>
              <a:spcAft>
                <a:spcPts val="0"/>
              </a:spcAft>
              <a:buSzPts val="7900"/>
              <a:buNone/>
              <a:defRPr sz="7900"/>
            </a:lvl5pPr>
            <a:lvl6pPr lvl="5" algn="ctr">
              <a:spcBef>
                <a:spcPts val="0"/>
              </a:spcBef>
              <a:spcAft>
                <a:spcPts val="0"/>
              </a:spcAft>
              <a:buSzPts val="7900"/>
              <a:buNone/>
              <a:defRPr sz="7900"/>
            </a:lvl6pPr>
            <a:lvl7pPr lvl="6" algn="ctr">
              <a:spcBef>
                <a:spcPts val="0"/>
              </a:spcBef>
              <a:spcAft>
                <a:spcPts val="0"/>
              </a:spcAft>
              <a:buSzPts val="7900"/>
              <a:buNone/>
              <a:defRPr sz="7900"/>
            </a:lvl7pPr>
            <a:lvl8pPr lvl="7" algn="ctr">
              <a:spcBef>
                <a:spcPts val="0"/>
              </a:spcBef>
              <a:spcAft>
                <a:spcPts val="0"/>
              </a:spcAft>
              <a:buSzPts val="7900"/>
              <a:buNone/>
              <a:defRPr sz="7900"/>
            </a:lvl8pPr>
            <a:lvl9pPr lvl="8" algn="ctr">
              <a:spcBef>
                <a:spcPts val="0"/>
              </a:spcBef>
              <a:spcAft>
                <a:spcPts val="0"/>
              </a:spcAft>
              <a:buSzPts val="7900"/>
              <a:buNone/>
              <a:defRPr sz="7900"/>
            </a:lvl9pPr>
          </a:lstStyle>
          <a:p/>
        </p:txBody>
      </p:sp>
      <p:sp>
        <p:nvSpPr>
          <p:cNvPr id="38" name="Google Shape;38;p9"/>
          <p:cNvSpPr txBox="1"/>
          <p:nvPr>
            <p:ph idx="1" type="subTitle"/>
          </p:nvPr>
        </p:nvSpPr>
        <p:spPr>
          <a:xfrm>
            <a:off x="439016" y="5826865"/>
            <a:ext cx="6688800" cy="2567100"/>
          </a:xfrm>
          <a:prstGeom prst="rect">
            <a:avLst/>
          </a:prstGeom>
        </p:spPr>
        <p:txBody>
          <a:bodyPr anchorCtr="0" anchor="t" bIns="174750" lIns="174750" spcFirstLastPara="1" rIns="174750" wrap="square" tIns="174750">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39" name="Google Shape;39;p9"/>
          <p:cNvSpPr txBox="1"/>
          <p:nvPr>
            <p:ph idx="2" type="body"/>
          </p:nvPr>
        </p:nvSpPr>
        <p:spPr>
          <a:xfrm>
            <a:off x="8167677" y="1505164"/>
            <a:ext cx="6344700" cy="7681500"/>
          </a:xfrm>
          <a:prstGeom prst="rect">
            <a:avLst/>
          </a:prstGeom>
        </p:spPr>
        <p:txBody>
          <a:bodyPr anchorCtr="0" anchor="ctr" bIns="174750" lIns="174750" spcFirstLastPara="1" rIns="174750" wrap="square" tIns="174750">
            <a:normAutofit/>
          </a:bodyPr>
          <a:lstStyle>
            <a:lvl1pPr indent="-450850" lvl="0" marL="457200">
              <a:spcBef>
                <a:spcPts val="0"/>
              </a:spcBef>
              <a:spcAft>
                <a:spcPts val="0"/>
              </a:spcAft>
              <a:buSzPts val="3500"/>
              <a:buChar char="●"/>
              <a:defRPr/>
            </a:lvl1pPr>
            <a:lvl2pPr indent="-393700" lvl="1" marL="914400">
              <a:spcBef>
                <a:spcPts val="0"/>
              </a:spcBef>
              <a:spcAft>
                <a:spcPts val="0"/>
              </a:spcAft>
              <a:buSzPts val="2600"/>
              <a:buChar char="○"/>
              <a:defRPr/>
            </a:lvl2pPr>
            <a:lvl3pPr indent="-393700" lvl="2" marL="1371600">
              <a:spcBef>
                <a:spcPts val="0"/>
              </a:spcBef>
              <a:spcAft>
                <a:spcPts val="0"/>
              </a:spcAft>
              <a:buSzPts val="2600"/>
              <a:buChar char="■"/>
              <a:defRPr/>
            </a:lvl3pPr>
            <a:lvl4pPr indent="-393700" lvl="3" marL="1828800">
              <a:spcBef>
                <a:spcPts val="0"/>
              </a:spcBef>
              <a:spcAft>
                <a:spcPts val="0"/>
              </a:spcAft>
              <a:buSzPts val="2600"/>
              <a:buChar char="●"/>
              <a:defRPr/>
            </a:lvl4pPr>
            <a:lvl5pPr indent="-393700" lvl="4" marL="2286000">
              <a:spcBef>
                <a:spcPts val="0"/>
              </a:spcBef>
              <a:spcAft>
                <a:spcPts val="0"/>
              </a:spcAft>
              <a:buSzPts val="2600"/>
              <a:buChar char="○"/>
              <a:defRPr/>
            </a:lvl5pPr>
            <a:lvl6pPr indent="-393700" lvl="5" marL="2743200">
              <a:spcBef>
                <a:spcPts val="0"/>
              </a:spcBef>
              <a:spcAft>
                <a:spcPts val="0"/>
              </a:spcAft>
              <a:buSzPts val="2600"/>
              <a:buChar char="■"/>
              <a:defRPr/>
            </a:lvl6pPr>
            <a:lvl7pPr indent="-393700" lvl="6" marL="3200400">
              <a:spcBef>
                <a:spcPts val="0"/>
              </a:spcBef>
              <a:spcAft>
                <a:spcPts val="0"/>
              </a:spcAft>
              <a:buSzPts val="2600"/>
              <a:buChar char="●"/>
              <a:defRPr/>
            </a:lvl7pPr>
            <a:lvl8pPr indent="-393700" lvl="7" marL="3657600">
              <a:spcBef>
                <a:spcPts val="0"/>
              </a:spcBef>
              <a:spcAft>
                <a:spcPts val="0"/>
              </a:spcAft>
              <a:buSzPts val="2600"/>
              <a:buChar char="○"/>
              <a:defRPr/>
            </a:lvl8pPr>
            <a:lvl9pPr indent="-393700" lvl="8" marL="4114800">
              <a:spcBef>
                <a:spcPts val="0"/>
              </a:spcBef>
              <a:spcAft>
                <a:spcPts val="0"/>
              </a:spcAft>
              <a:buSzPts val="2600"/>
              <a:buChar char="■"/>
              <a:defRPr/>
            </a:lvl9pPr>
          </a:lstStyle>
          <a:p/>
        </p:txBody>
      </p:sp>
      <p:sp>
        <p:nvSpPr>
          <p:cNvPr id="40" name="Google Shape;40;p9"/>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515409" y="8794266"/>
            <a:ext cx="9919200" cy="1257900"/>
          </a:xfrm>
          <a:prstGeom prst="rect">
            <a:avLst/>
          </a:prstGeom>
        </p:spPr>
        <p:txBody>
          <a:bodyPr anchorCtr="0" anchor="ctr" bIns="174750" lIns="174750" spcFirstLastPara="1" rIns="174750" wrap="square" tIns="174750">
            <a:normAutofit/>
          </a:bodyPr>
          <a:lstStyle>
            <a:lvl1pPr indent="-228600" lvl="0" marL="457200">
              <a:lnSpc>
                <a:spcPct val="100000"/>
              </a:lnSpc>
              <a:spcBef>
                <a:spcPts val="0"/>
              </a:spcBef>
              <a:spcAft>
                <a:spcPts val="0"/>
              </a:spcAft>
              <a:buSzPts val="3500"/>
              <a:buNone/>
              <a:defRPr/>
            </a:lvl1pPr>
          </a:lstStyle>
          <a:p/>
        </p:txBody>
      </p:sp>
      <p:sp>
        <p:nvSpPr>
          <p:cNvPr id="43" name="Google Shape;43;p10"/>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15409" y="925091"/>
            <a:ext cx="14089200" cy="1190400"/>
          </a:xfrm>
          <a:prstGeom prst="rect">
            <a:avLst/>
          </a:prstGeom>
          <a:noFill/>
          <a:ln>
            <a:noFill/>
          </a:ln>
        </p:spPr>
        <p:txBody>
          <a:bodyPr anchorCtr="0" anchor="t" bIns="174750" lIns="174750" spcFirstLastPara="1" rIns="174750" wrap="square" tIns="174750">
            <a:normAutofit/>
          </a:bodyPr>
          <a:lstStyle>
            <a:lvl1pPr lvl="0">
              <a:spcBef>
                <a:spcPts val="0"/>
              </a:spcBef>
              <a:spcAft>
                <a:spcPts val="0"/>
              </a:spcAft>
              <a:buClr>
                <a:schemeClr val="dk1"/>
              </a:buClr>
              <a:buSzPts val="5400"/>
              <a:buNone/>
              <a:defRPr sz="5400">
                <a:solidFill>
                  <a:schemeClr val="dk1"/>
                </a:solidFill>
              </a:defRPr>
            </a:lvl1pPr>
            <a:lvl2pPr lvl="1">
              <a:spcBef>
                <a:spcPts val="0"/>
              </a:spcBef>
              <a:spcAft>
                <a:spcPts val="0"/>
              </a:spcAft>
              <a:buClr>
                <a:schemeClr val="dk1"/>
              </a:buClr>
              <a:buSzPts val="5400"/>
              <a:buNone/>
              <a:defRPr sz="5400">
                <a:solidFill>
                  <a:schemeClr val="dk1"/>
                </a:solidFill>
              </a:defRPr>
            </a:lvl2pPr>
            <a:lvl3pPr lvl="2">
              <a:spcBef>
                <a:spcPts val="0"/>
              </a:spcBef>
              <a:spcAft>
                <a:spcPts val="0"/>
              </a:spcAft>
              <a:buClr>
                <a:schemeClr val="dk1"/>
              </a:buClr>
              <a:buSzPts val="5400"/>
              <a:buNone/>
              <a:defRPr sz="5400">
                <a:solidFill>
                  <a:schemeClr val="dk1"/>
                </a:solidFill>
              </a:defRPr>
            </a:lvl3pPr>
            <a:lvl4pPr lvl="3">
              <a:spcBef>
                <a:spcPts val="0"/>
              </a:spcBef>
              <a:spcAft>
                <a:spcPts val="0"/>
              </a:spcAft>
              <a:buClr>
                <a:schemeClr val="dk1"/>
              </a:buClr>
              <a:buSzPts val="5400"/>
              <a:buNone/>
              <a:defRPr sz="5400">
                <a:solidFill>
                  <a:schemeClr val="dk1"/>
                </a:solidFill>
              </a:defRPr>
            </a:lvl4pPr>
            <a:lvl5pPr lvl="4">
              <a:spcBef>
                <a:spcPts val="0"/>
              </a:spcBef>
              <a:spcAft>
                <a:spcPts val="0"/>
              </a:spcAft>
              <a:buClr>
                <a:schemeClr val="dk1"/>
              </a:buClr>
              <a:buSzPts val="5400"/>
              <a:buNone/>
              <a:defRPr sz="5400">
                <a:solidFill>
                  <a:schemeClr val="dk1"/>
                </a:solidFill>
              </a:defRPr>
            </a:lvl5pPr>
            <a:lvl6pPr lvl="5">
              <a:spcBef>
                <a:spcPts val="0"/>
              </a:spcBef>
              <a:spcAft>
                <a:spcPts val="0"/>
              </a:spcAft>
              <a:buClr>
                <a:schemeClr val="dk1"/>
              </a:buClr>
              <a:buSzPts val="5400"/>
              <a:buNone/>
              <a:defRPr sz="5400">
                <a:solidFill>
                  <a:schemeClr val="dk1"/>
                </a:solidFill>
              </a:defRPr>
            </a:lvl6pPr>
            <a:lvl7pPr lvl="6">
              <a:spcBef>
                <a:spcPts val="0"/>
              </a:spcBef>
              <a:spcAft>
                <a:spcPts val="0"/>
              </a:spcAft>
              <a:buClr>
                <a:schemeClr val="dk1"/>
              </a:buClr>
              <a:buSzPts val="5400"/>
              <a:buNone/>
              <a:defRPr sz="5400">
                <a:solidFill>
                  <a:schemeClr val="dk1"/>
                </a:solidFill>
              </a:defRPr>
            </a:lvl7pPr>
            <a:lvl8pPr lvl="7">
              <a:spcBef>
                <a:spcPts val="0"/>
              </a:spcBef>
              <a:spcAft>
                <a:spcPts val="0"/>
              </a:spcAft>
              <a:buClr>
                <a:schemeClr val="dk1"/>
              </a:buClr>
              <a:buSzPts val="5400"/>
              <a:buNone/>
              <a:defRPr sz="5400">
                <a:solidFill>
                  <a:schemeClr val="dk1"/>
                </a:solidFill>
              </a:defRPr>
            </a:lvl8pPr>
            <a:lvl9pPr lvl="8">
              <a:spcBef>
                <a:spcPts val="0"/>
              </a:spcBef>
              <a:spcAft>
                <a:spcPts val="0"/>
              </a:spcAft>
              <a:buClr>
                <a:schemeClr val="dk1"/>
              </a:buClr>
              <a:buSzPts val="5400"/>
              <a:buNone/>
              <a:defRPr sz="5400">
                <a:solidFill>
                  <a:schemeClr val="dk1"/>
                </a:solidFill>
              </a:defRPr>
            </a:lvl9pPr>
          </a:lstStyle>
          <a:p/>
        </p:txBody>
      </p:sp>
      <p:sp>
        <p:nvSpPr>
          <p:cNvPr id="7" name="Google Shape;7;p1"/>
          <p:cNvSpPr txBox="1"/>
          <p:nvPr>
            <p:ph idx="1" type="body"/>
          </p:nvPr>
        </p:nvSpPr>
        <p:spPr>
          <a:xfrm>
            <a:off x="515409" y="2395696"/>
            <a:ext cx="14089200" cy="7101600"/>
          </a:xfrm>
          <a:prstGeom prst="rect">
            <a:avLst/>
          </a:prstGeom>
          <a:noFill/>
          <a:ln>
            <a:noFill/>
          </a:ln>
        </p:spPr>
        <p:txBody>
          <a:bodyPr anchorCtr="0" anchor="t" bIns="174750" lIns="174750" spcFirstLastPara="1" rIns="174750" wrap="square" tIns="174750">
            <a:normAutofit/>
          </a:bodyPr>
          <a:lstStyle>
            <a:lvl1pPr indent="-450850" lvl="0" marL="457200">
              <a:lnSpc>
                <a:spcPct val="115000"/>
              </a:lnSpc>
              <a:spcBef>
                <a:spcPts val="0"/>
              </a:spcBef>
              <a:spcAft>
                <a:spcPts val="0"/>
              </a:spcAft>
              <a:buClr>
                <a:schemeClr val="dk2"/>
              </a:buClr>
              <a:buSzPts val="3500"/>
              <a:buChar char="●"/>
              <a:defRPr sz="3500">
                <a:solidFill>
                  <a:schemeClr val="dk2"/>
                </a:solidFill>
              </a:defRPr>
            </a:lvl1pPr>
            <a:lvl2pPr indent="-393700" lvl="1" marL="914400">
              <a:lnSpc>
                <a:spcPct val="115000"/>
              </a:lnSpc>
              <a:spcBef>
                <a:spcPts val="0"/>
              </a:spcBef>
              <a:spcAft>
                <a:spcPts val="0"/>
              </a:spcAft>
              <a:buClr>
                <a:schemeClr val="dk2"/>
              </a:buClr>
              <a:buSzPts val="2600"/>
              <a:buChar char="○"/>
              <a:defRPr sz="2600">
                <a:solidFill>
                  <a:schemeClr val="dk2"/>
                </a:solidFill>
              </a:defRPr>
            </a:lvl2pPr>
            <a:lvl3pPr indent="-393700" lvl="2" marL="1371600">
              <a:lnSpc>
                <a:spcPct val="115000"/>
              </a:lnSpc>
              <a:spcBef>
                <a:spcPts val="0"/>
              </a:spcBef>
              <a:spcAft>
                <a:spcPts val="0"/>
              </a:spcAft>
              <a:buClr>
                <a:schemeClr val="dk2"/>
              </a:buClr>
              <a:buSzPts val="2600"/>
              <a:buChar char="■"/>
              <a:defRPr sz="2600">
                <a:solidFill>
                  <a:schemeClr val="dk2"/>
                </a:solidFill>
              </a:defRPr>
            </a:lvl3pPr>
            <a:lvl4pPr indent="-393700" lvl="3" marL="1828800">
              <a:lnSpc>
                <a:spcPct val="115000"/>
              </a:lnSpc>
              <a:spcBef>
                <a:spcPts val="0"/>
              </a:spcBef>
              <a:spcAft>
                <a:spcPts val="0"/>
              </a:spcAft>
              <a:buClr>
                <a:schemeClr val="dk2"/>
              </a:buClr>
              <a:buSzPts val="2600"/>
              <a:buChar char="●"/>
              <a:defRPr sz="2600">
                <a:solidFill>
                  <a:schemeClr val="dk2"/>
                </a:solidFill>
              </a:defRPr>
            </a:lvl4pPr>
            <a:lvl5pPr indent="-393700" lvl="4" marL="2286000">
              <a:lnSpc>
                <a:spcPct val="115000"/>
              </a:lnSpc>
              <a:spcBef>
                <a:spcPts val="0"/>
              </a:spcBef>
              <a:spcAft>
                <a:spcPts val="0"/>
              </a:spcAft>
              <a:buClr>
                <a:schemeClr val="dk2"/>
              </a:buClr>
              <a:buSzPts val="2600"/>
              <a:buChar char="○"/>
              <a:defRPr sz="2600">
                <a:solidFill>
                  <a:schemeClr val="dk2"/>
                </a:solidFill>
              </a:defRPr>
            </a:lvl5pPr>
            <a:lvl6pPr indent="-393700" lvl="5" marL="2743200">
              <a:lnSpc>
                <a:spcPct val="115000"/>
              </a:lnSpc>
              <a:spcBef>
                <a:spcPts val="0"/>
              </a:spcBef>
              <a:spcAft>
                <a:spcPts val="0"/>
              </a:spcAft>
              <a:buClr>
                <a:schemeClr val="dk2"/>
              </a:buClr>
              <a:buSzPts val="2600"/>
              <a:buChar char="■"/>
              <a:defRPr sz="2600">
                <a:solidFill>
                  <a:schemeClr val="dk2"/>
                </a:solidFill>
              </a:defRPr>
            </a:lvl6pPr>
            <a:lvl7pPr indent="-393700" lvl="6" marL="3200400">
              <a:lnSpc>
                <a:spcPct val="115000"/>
              </a:lnSpc>
              <a:spcBef>
                <a:spcPts val="0"/>
              </a:spcBef>
              <a:spcAft>
                <a:spcPts val="0"/>
              </a:spcAft>
              <a:buClr>
                <a:schemeClr val="dk2"/>
              </a:buClr>
              <a:buSzPts val="2600"/>
              <a:buChar char="●"/>
              <a:defRPr sz="2600">
                <a:solidFill>
                  <a:schemeClr val="dk2"/>
                </a:solidFill>
              </a:defRPr>
            </a:lvl7pPr>
            <a:lvl8pPr indent="-393700" lvl="7" marL="3657600">
              <a:lnSpc>
                <a:spcPct val="115000"/>
              </a:lnSpc>
              <a:spcBef>
                <a:spcPts val="0"/>
              </a:spcBef>
              <a:spcAft>
                <a:spcPts val="0"/>
              </a:spcAft>
              <a:buClr>
                <a:schemeClr val="dk2"/>
              </a:buClr>
              <a:buSzPts val="2600"/>
              <a:buChar char="○"/>
              <a:defRPr sz="2600">
                <a:solidFill>
                  <a:schemeClr val="dk2"/>
                </a:solidFill>
              </a:defRPr>
            </a:lvl8pPr>
            <a:lvl9pPr indent="-393700" lvl="8" marL="4114800">
              <a:lnSpc>
                <a:spcPct val="115000"/>
              </a:lnSpc>
              <a:spcBef>
                <a:spcPts val="0"/>
              </a:spcBef>
              <a:spcAft>
                <a:spcPts val="0"/>
              </a:spcAft>
              <a:buClr>
                <a:schemeClr val="dk2"/>
              </a:buClr>
              <a:buSzPts val="2600"/>
              <a:buChar char="■"/>
              <a:defRPr sz="2600">
                <a:solidFill>
                  <a:schemeClr val="dk2"/>
                </a:solidFill>
              </a:defRPr>
            </a:lvl9pPr>
          </a:lstStyle>
          <a:p/>
        </p:txBody>
      </p:sp>
      <p:sp>
        <p:nvSpPr>
          <p:cNvPr id="8" name="Google Shape;8;p1"/>
          <p:cNvSpPr txBox="1"/>
          <p:nvPr>
            <p:ph idx="12" type="sldNum"/>
          </p:nvPr>
        </p:nvSpPr>
        <p:spPr>
          <a:xfrm>
            <a:off x="14009576" y="9693616"/>
            <a:ext cx="907200" cy="818400"/>
          </a:xfrm>
          <a:prstGeom prst="rect">
            <a:avLst/>
          </a:prstGeom>
          <a:noFill/>
          <a:ln>
            <a:noFill/>
          </a:ln>
        </p:spPr>
        <p:txBody>
          <a:bodyPr anchorCtr="0" anchor="ctr" bIns="174750" lIns="174750" spcFirstLastPara="1" rIns="174750" wrap="square" tIns="174750">
            <a:normAutofit/>
          </a:bodyPr>
          <a:lstStyle>
            <a:lvl1pPr lvl="0" algn="r">
              <a:buNone/>
              <a:defRPr sz="1900">
                <a:solidFill>
                  <a:schemeClr val="dk2"/>
                </a:solidFill>
              </a:defRPr>
            </a:lvl1pPr>
            <a:lvl2pPr lvl="1" algn="r">
              <a:buNone/>
              <a:defRPr sz="1900">
                <a:solidFill>
                  <a:schemeClr val="dk2"/>
                </a:solidFill>
              </a:defRPr>
            </a:lvl2pPr>
            <a:lvl3pPr lvl="2" algn="r">
              <a:buNone/>
              <a:defRPr sz="1900">
                <a:solidFill>
                  <a:schemeClr val="dk2"/>
                </a:solidFill>
              </a:defRPr>
            </a:lvl3pPr>
            <a:lvl4pPr lvl="3" algn="r">
              <a:buNone/>
              <a:defRPr sz="1900">
                <a:solidFill>
                  <a:schemeClr val="dk2"/>
                </a:solidFill>
              </a:defRPr>
            </a:lvl4pPr>
            <a:lvl5pPr lvl="4" algn="r">
              <a:buNone/>
              <a:defRPr sz="1900">
                <a:solidFill>
                  <a:schemeClr val="dk2"/>
                </a:solidFill>
              </a:defRPr>
            </a:lvl5pPr>
            <a:lvl6pPr lvl="5" algn="r">
              <a:buNone/>
              <a:defRPr sz="1900">
                <a:solidFill>
                  <a:schemeClr val="dk2"/>
                </a:solidFill>
              </a:defRPr>
            </a:lvl6pPr>
            <a:lvl7pPr lvl="6" algn="r">
              <a:buNone/>
              <a:defRPr sz="1900">
                <a:solidFill>
                  <a:schemeClr val="dk2"/>
                </a:solidFill>
              </a:defRPr>
            </a:lvl7pPr>
            <a:lvl8pPr lvl="7" algn="r">
              <a:buNone/>
              <a:defRPr sz="1900">
                <a:solidFill>
                  <a:schemeClr val="dk2"/>
                </a:solidFill>
              </a:defRPr>
            </a:lvl8pPr>
            <a:lvl9pPr lvl="8" algn="r">
              <a:buNone/>
              <a:defRPr sz="19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8.png"/><Relationship Id="rId11" Type="http://schemas.openxmlformats.org/officeDocument/2006/relationships/image" Target="../media/image11.png"/><Relationship Id="rId22" Type="http://schemas.openxmlformats.org/officeDocument/2006/relationships/image" Target="../media/image17.png"/><Relationship Id="rId10" Type="http://schemas.openxmlformats.org/officeDocument/2006/relationships/image" Target="../media/image12.png"/><Relationship Id="rId21" Type="http://schemas.openxmlformats.org/officeDocument/2006/relationships/image" Target="../media/image19.png"/><Relationship Id="rId13" Type="http://schemas.openxmlformats.org/officeDocument/2006/relationships/image" Target="../media/image10.png"/><Relationship Id="rId12" Type="http://schemas.openxmlformats.org/officeDocument/2006/relationships/image" Target="../media/image7.png"/><Relationship Id="rId23"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0.png"/><Relationship Id="rId15" Type="http://schemas.openxmlformats.org/officeDocument/2006/relationships/image" Target="../media/image5.png"/><Relationship Id="rId14" Type="http://schemas.openxmlformats.org/officeDocument/2006/relationships/image" Target="../media/image4.png"/><Relationship Id="rId17" Type="http://schemas.openxmlformats.org/officeDocument/2006/relationships/image" Target="../media/image9.png"/><Relationship Id="rId16" Type="http://schemas.openxmlformats.org/officeDocument/2006/relationships/image" Target="../media/image14.png"/><Relationship Id="rId5" Type="http://schemas.openxmlformats.org/officeDocument/2006/relationships/image" Target="../media/image2.png"/><Relationship Id="rId19" Type="http://schemas.openxmlformats.org/officeDocument/2006/relationships/image" Target="../media/image1.png"/><Relationship Id="rId6" Type="http://schemas.openxmlformats.org/officeDocument/2006/relationships/image" Target="../media/image32.png"/><Relationship Id="rId18"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3.png"/></Relationships>
</file>

<file path=ppt/slides/_rels/slide2.xml.rels><?xml version="1.0" encoding="UTF-8" standalone="yes"?><Relationships xmlns="http://schemas.openxmlformats.org/package/2006/relationships"><Relationship Id="rId20" Type="http://schemas.openxmlformats.org/officeDocument/2006/relationships/image" Target="../media/image33.png"/><Relationship Id="rId22" Type="http://schemas.openxmlformats.org/officeDocument/2006/relationships/image" Target="../media/image29.png"/><Relationship Id="rId21" Type="http://schemas.openxmlformats.org/officeDocument/2006/relationships/image" Target="../media/image40.png"/><Relationship Id="rId24" Type="http://schemas.openxmlformats.org/officeDocument/2006/relationships/image" Target="../media/image44.png"/><Relationship Id="rId23"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2.png"/><Relationship Id="rId4" Type="http://schemas.openxmlformats.org/officeDocument/2006/relationships/image" Target="../media/image21.png"/><Relationship Id="rId9" Type="http://schemas.openxmlformats.org/officeDocument/2006/relationships/image" Target="../media/image56.png"/><Relationship Id="rId26" Type="http://schemas.openxmlformats.org/officeDocument/2006/relationships/image" Target="../media/image1.png"/><Relationship Id="rId25" Type="http://schemas.openxmlformats.org/officeDocument/2006/relationships/image" Target="../media/image6.png"/><Relationship Id="rId27"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28.png"/><Relationship Id="rId8" Type="http://schemas.openxmlformats.org/officeDocument/2006/relationships/image" Target="../media/image36.png"/><Relationship Id="rId11" Type="http://schemas.openxmlformats.org/officeDocument/2006/relationships/image" Target="../media/image24.png"/><Relationship Id="rId10" Type="http://schemas.openxmlformats.org/officeDocument/2006/relationships/image" Target="../media/image26.png"/><Relationship Id="rId13" Type="http://schemas.openxmlformats.org/officeDocument/2006/relationships/image" Target="../media/image41.png"/><Relationship Id="rId12" Type="http://schemas.openxmlformats.org/officeDocument/2006/relationships/image" Target="../media/image35.png"/><Relationship Id="rId15" Type="http://schemas.openxmlformats.org/officeDocument/2006/relationships/image" Target="../media/image30.png"/><Relationship Id="rId14" Type="http://schemas.openxmlformats.org/officeDocument/2006/relationships/image" Target="../media/image34.png"/><Relationship Id="rId17" Type="http://schemas.openxmlformats.org/officeDocument/2006/relationships/image" Target="../media/image52.png"/><Relationship Id="rId16" Type="http://schemas.openxmlformats.org/officeDocument/2006/relationships/image" Target="../media/image27.png"/><Relationship Id="rId19" Type="http://schemas.openxmlformats.org/officeDocument/2006/relationships/image" Target="../media/image38.png"/><Relationship Id="rId18" Type="http://schemas.openxmlformats.org/officeDocument/2006/relationships/image" Target="../media/image25.png"/></Relationships>
</file>

<file path=ppt/slides/_rels/slide3.xml.rels><?xml version="1.0" encoding="UTF-8" standalone="yes"?><Relationships xmlns="http://schemas.openxmlformats.org/package/2006/relationships"><Relationship Id="rId20" Type="http://schemas.openxmlformats.org/officeDocument/2006/relationships/image" Target="../media/image60.png"/><Relationship Id="rId22" Type="http://schemas.openxmlformats.org/officeDocument/2006/relationships/image" Target="../media/image53.png"/><Relationship Id="rId21" Type="http://schemas.openxmlformats.org/officeDocument/2006/relationships/image" Target="../media/image51.png"/><Relationship Id="rId24" Type="http://schemas.openxmlformats.org/officeDocument/2006/relationships/image" Target="../media/image57.png"/><Relationship Id="rId23"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8.png"/><Relationship Id="rId4" Type="http://schemas.openxmlformats.org/officeDocument/2006/relationships/image" Target="../media/image64.png"/><Relationship Id="rId9" Type="http://schemas.openxmlformats.org/officeDocument/2006/relationships/image" Target="../media/image43.png"/><Relationship Id="rId26" Type="http://schemas.openxmlformats.org/officeDocument/2006/relationships/image" Target="../media/image70.png"/><Relationship Id="rId25" Type="http://schemas.openxmlformats.org/officeDocument/2006/relationships/image" Target="../media/image62.png"/><Relationship Id="rId28" Type="http://schemas.openxmlformats.org/officeDocument/2006/relationships/image" Target="../media/image69.png"/><Relationship Id="rId27" Type="http://schemas.openxmlformats.org/officeDocument/2006/relationships/image" Target="../media/image55.png"/><Relationship Id="rId5" Type="http://schemas.openxmlformats.org/officeDocument/2006/relationships/image" Target="../media/image49.png"/><Relationship Id="rId6" Type="http://schemas.openxmlformats.org/officeDocument/2006/relationships/image" Target="../media/image45.png"/><Relationship Id="rId29" Type="http://schemas.openxmlformats.org/officeDocument/2006/relationships/image" Target="../media/image61.png"/><Relationship Id="rId7" Type="http://schemas.openxmlformats.org/officeDocument/2006/relationships/image" Target="../media/image71.png"/><Relationship Id="rId8" Type="http://schemas.openxmlformats.org/officeDocument/2006/relationships/image" Target="../media/image37.png"/><Relationship Id="rId31" Type="http://schemas.openxmlformats.org/officeDocument/2006/relationships/image" Target="../media/image67.png"/><Relationship Id="rId30" Type="http://schemas.openxmlformats.org/officeDocument/2006/relationships/image" Target="../media/image66.png"/><Relationship Id="rId11" Type="http://schemas.openxmlformats.org/officeDocument/2006/relationships/image" Target="../media/image50.png"/><Relationship Id="rId33" Type="http://schemas.openxmlformats.org/officeDocument/2006/relationships/image" Target="../media/image68.png"/><Relationship Id="rId10" Type="http://schemas.openxmlformats.org/officeDocument/2006/relationships/image" Target="../media/image39.png"/><Relationship Id="rId32" Type="http://schemas.openxmlformats.org/officeDocument/2006/relationships/image" Target="../media/image65.png"/><Relationship Id="rId13" Type="http://schemas.openxmlformats.org/officeDocument/2006/relationships/image" Target="../media/image42.png"/><Relationship Id="rId12" Type="http://schemas.openxmlformats.org/officeDocument/2006/relationships/image" Target="../media/image46.png"/><Relationship Id="rId15" Type="http://schemas.openxmlformats.org/officeDocument/2006/relationships/image" Target="../media/image1.png"/><Relationship Id="rId14" Type="http://schemas.openxmlformats.org/officeDocument/2006/relationships/image" Target="../media/image54.png"/><Relationship Id="rId17" Type="http://schemas.openxmlformats.org/officeDocument/2006/relationships/image" Target="../media/image17.png"/><Relationship Id="rId16" Type="http://schemas.openxmlformats.org/officeDocument/2006/relationships/image" Target="../media/image19.png"/><Relationship Id="rId19" Type="http://schemas.openxmlformats.org/officeDocument/2006/relationships/image" Target="../media/image47.png"/><Relationship Id="rId18"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aphicFrame>
        <p:nvGraphicFramePr>
          <p:cNvPr id="54" name="Google Shape;54;p13"/>
          <p:cNvGraphicFramePr/>
          <p:nvPr/>
        </p:nvGraphicFramePr>
        <p:xfrm>
          <a:off x="424258" y="9513510"/>
          <a:ext cx="3000000" cy="3000000"/>
        </p:xfrm>
        <a:graphic>
          <a:graphicData uri="http://schemas.openxmlformats.org/drawingml/2006/table">
            <a:tbl>
              <a:tblPr>
                <a:noFill/>
                <a:tableStyleId>{83D4CA7D-E233-4339-981B-4E7AEAE8AF26}</a:tableStyleId>
              </a:tblPr>
              <a:tblGrid>
                <a:gridCol w="3624600"/>
                <a:gridCol w="3624600"/>
                <a:gridCol w="3624600"/>
                <a:gridCol w="3624600"/>
              </a:tblGrid>
              <a:tr h="795075">
                <a:tc>
                  <a:txBody>
                    <a:bodyPr/>
                    <a:lstStyle/>
                    <a:p>
                      <a:pPr indent="0" lvl="0" marL="0" rtl="0" algn="l">
                        <a:spcBef>
                          <a:spcPts val="0"/>
                        </a:spcBef>
                        <a:spcAft>
                          <a:spcPts val="0"/>
                        </a:spcAft>
                        <a:buNone/>
                      </a:pPr>
                      <a:r>
                        <a:rPr lang="en-GB" sz="1800"/>
                        <a:t>Spring</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GB" sz="1800"/>
                        <a:t>Summer</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GB" sz="1800"/>
                        <a:t>Autumn</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5F06"/>
                    </a:solidFill>
                  </a:tcPr>
                </a:tc>
                <a:tc>
                  <a:txBody>
                    <a:bodyPr/>
                    <a:lstStyle/>
                    <a:p>
                      <a:pPr indent="0" lvl="0" marL="0" rtl="0" algn="l">
                        <a:spcBef>
                          <a:spcPts val="0"/>
                        </a:spcBef>
                        <a:spcAft>
                          <a:spcPts val="0"/>
                        </a:spcAft>
                        <a:buNone/>
                      </a:pPr>
                      <a:r>
                        <a:rPr lang="en-GB" sz="1800"/>
                        <a:t>Winter</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FF"/>
                    </a:solidFill>
                  </a:tcPr>
                </a:tc>
              </a:tr>
            </a:tbl>
          </a:graphicData>
        </a:graphic>
      </p:graphicFrame>
      <p:sp>
        <p:nvSpPr>
          <p:cNvPr id="55" name="Google Shape;55;p13"/>
          <p:cNvSpPr txBox="1"/>
          <p:nvPr/>
        </p:nvSpPr>
        <p:spPr>
          <a:xfrm>
            <a:off x="424249" y="1281375"/>
            <a:ext cx="2547000" cy="660900"/>
          </a:xfrm>
          <a:prstGeom prst="rect">
            <a:avLst/>
          </a:prstGeom>
          <a:solidFill>
            <a:srgbClr val="D9EAD3"/>
          </a:solidFill>
          <a:ln>
            <a:noFill/>
          </a:ln>
        </p:spPr>
        <p:txBody>
          <a:bodyPr anchorCtr="0" anchor="t" bIns="174750" lIns="174750" spcFirstLastPara="1" rIns="174750" wrap="square" tIns="174750">
            <a:spAutoFit/>
          </a:bodyPr>
          <a:lstStyle/>
          <a:p>
            <a:pPr indent="0" lvl="0" marL="0" rtl="0" algn="l">
              <a:spcBef>
                <a:spcPts val="0"/>
              </a:spcBef>
              <a:spcAft>
                <a:spcPts val="0"/>
              </a:spcAft>
              <a:buNone/>
            </a:pPr>
            <a:r>
              <a:rPr lang="en-GB" sz="2000" u="sng">
                <a:latin typeface="Handlee"/>
                <a:ea typeface="Handlee"/>
                <a:cs typeface="Handlee"/>
                <a:sym typeface="Handlee"/>
              </a:rPr>
              <a:t>Key Books this term:</a:t>
            </a:r>
            <a:r>
              <a:rPr lang="en-GB" sz="2000" u="sng">
                <a:latin typeface="Handlee"/>
                <a:ea typeface="Handlee"/>
                <a:cs typeface="Handlee"/>
                <a:sym typeface="Handlee"/>
              </a:rPr>
              <a:t> </a:t>
            </a:r>
            <a:endParaRPr sz="2000" u="sng">
              <a:latin typeface="Handlee"/>
              <a:ea typeface="Handlee"/>
              <a:cs typeface="Handlee"/>
              <a:sym typeface="Handlee"/>
            </a:endParaRPr>
          </a:p>
        </p:txBody>
      </p:sp>
      <p:sp>
        <p:nvSpPr>
          <p:cNvPr id="56" name="Google Shape;56;p13"/>
          <p:cNvSpPr/>
          <p:nvPr/>
        </p:nvSpPr>
        <p:spPr>
          <a:xfrm>
            <a:off x="498650" y="3919550"/>
            <a:ext cx="3077400" cy="17385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u="sng">
                <a:latin typeface="Handlee"/>
                <a:ea typeface="Handlee"/>
                <a:cs typeface="Handlee"/>
                <a:sym typeface="Handlee"/>
              </a:rPr>
              <a:t>Pete the Cat - Rocking in my school Shoes</a:t>
            </a:r>
            <a:endParaRPr b="1" sz="1200" u="sng">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This book is all about Pete and his fun day at school. </a:t>
            </a:r>
            <a:endParaRPr sz="1200">
              <a:latin typeface="Handlee"/>
              <a:ea typeface="Handlee"/>
              <a:cs typeface="Handlee"/>
              <a:sym typeface="Handlee"/>
            </a:endParaRPr>
          </a:p>
          <a:p>
            <a:pPr indent="0" lvl="0" marL="0" rtl="0" algn="l">
              <a:lnSpc>
                <a:spcPct val="100000"/>
              </a:lnSpc>
              <a:spcBef>
                <a:spcPts val="0"/>
              </a:spcBef>
              <a:spcAft>
                <a:spcPts val="0"/>
              </a:spcAft>
              <a:buNone/>
            </a:pPr>
            <a:r>
              <a:rPr b="1" lang="en-GB" sz="1200">
                <a:latin typeface="Handlee"/>
                <a:ea typeface="Handlee"/>
                <a:cs typeface="Handlee"/>
                <a:sym typeface="Handlee"/>
              </a:rPr>
              <a:t>Key </a:t>
            </a:r>
            <a:r>
              <a:rPr b="1" lang="en-GB" sz="1200">
                <a:latin typeface="Handlee"/>
                <a:ea typeface="Handlee"/>
                <a:cs typeface="Handlee"/>
                <a:sym typeface="Handlee"/>
              </a:rPr>
              <a:t>vocabulary:</a:t>
            </a:r>
            <a:r>
              <a:rPr lang="en-GB" sz="1200">
                <a:latin typeface="Handlee"/>
                <a:ea typeface="Handlee"/>
                <a:cs typeface="Handlee"/>
                <a:sym typeface="Handlee"/>
              </a:rPr>
              <a:t> </a:t>
            </a:r>
            <a:r>
              <a:rPr b="1" lang="en-GB" sz="1200">
                <a:highlight>
                  <a:srgbClr val="FFFF00"/>
                </a:highlight>
                <a:latin typeface="Handlee"/>
                <a:ea typeface="Handlee"/>
                <a:cs typeface="Handlee"/>
                <a:sym typeface="Handlee"/>
              </a:rPr>
              <a:t>Classroom, toilet, corridor, dinner hall.</a:t>
            </a:r>
            <a:endParaRPr b="1" sz="1200">
              <a:highlight>
                <a:srgbClr val="FFFF00"/>
              </a:highlight>
              <a:latin typeface="Handlee"/>
              <a:ea typeface="Handlee"/>
              <a:cs typeface="Handlee"/>
              <a:sym typeface="Handlee"/>
            </a:endParaRPr>
          </a:p>
          <a:p>
            <a:pPr indent="0" lvl="0" marL="0" rtl="0" algn="l">
              <a:lnSpc>
                <a:spcPct val="100000"/>
              </a:lnSpc>
              <a:spcBef>
                <a:spcPts val="0"/>
              </a:spcBef>
              <a:spcAft>
                <a:spcPts val="0"/>
              </a:spcAft>
              <a:buNone/>
            </a:pPr>
            <a:r>
              <a:rPr b="1" lang="en-GB" sz="1200">
                <a:highlight>
                  <a:srgbClr val="FFFF00"/>
                </a:highlight>
                <a:latin typeface="Handlee"/>
                <a:ea typeface="Handlee"/>
                <a:cs typeface="Handlee"/>
                <a:sym typeface="Handlee"/>
              </a:rPr>
              <a:t>Playground, library, School, St Mary’s Fields, car park, playground, classroom, grass.</a:t>
            </a:r>
            <a:endParaRPr b="1" sz="1200">
              <a:highlight>
                <a:srgbClr val="FFFF00"/>
              </a:highlight>
              <a:latin typeface="Handlee"/>
              <a:ea typeface="Handlee"/>
              <a:cs typeface="Handlee"/>
              <a:sym typeface="Handlee"/>
            </a:endParaRPr>
          </a:p>
        </p:txBody>
      </p:sp>
      <p:pic>
        <p:nvPicPr>
          <p:cNvPr id="57" name="Google Shape;57;p13"/>
          <p:cNvPicPr preferRelativeResize="0"/>
          <p:nvPr/>
        </p:nvPicPr>
        <p:blipFill>
          <a:blip r:embed="rId3">
            <a:alphaModFix/>
          </a:blip>
          <a:stretch>
            <a:fillRect/>
          </a:stretch>
        </p:blipFill>
        <p:spPr>
          <a:xfrm>
            <a:off x="11217612" y="3312375"/>
            <a:ext cx="443000" cy="364925"/>
          </a:xfrm>
          <a:prstGeom prst="rect">
            <a:avLst/>
          </a:prstGeom>
          <a:noFill/>
          <a:ln>
            <a:noFill/>
          </a:ln>
        </p:spPr>
      </p:pic>
      <p:pic>
        <p:nvPicPr>
          <p:cNvPr id="58" name="Google Shape;58;p13"/>
          <p:cNvPicPr preferRelativeResize="0"/>
          <p:nvPr/>
        </p:nvPicPr>
        <p:blipFill>
          <a:blip r:embed="rId3">
            <a:alphaModFix/>
          </a:blip>
          <a:stretch>
            <a:fillRect/>
          </a:stretch>
        </p:blipFill>
        <p:spPr>
          <a:xfrm>
            <a:off x="11217600" y="5843600"/>
            <a:ext cx="385475" cy="364925"/>
          </a:xfrm>
          <a:prstGeom prst="rect">
            <a:avLst/>
          </a:prstGeom>
          <a:noFill/>
          <a:ln>
            <a:noFill/>
          </a:ln>
        </p:spPr>
      </p:pic>
      <p:pic>
        <p:nvPicPr>
          <p:cNvPr id="59" name="Google Shape;59;p13"/>
          <p:cNvPicPr preferRelativeResize="0"/>
          <p:nvPr/>
        </p:nvPicPr>
        <p:blipFill>
          <a:blip r:embed="rId4">
            <a:alphaModFix/>
          </a:blip>
          <a:stretch>
            <a:fillRect/>
          </a:stretch>
        </p:blipFill>
        <p:spPr>
          <a:xfrm>
            <a:off x="398925" y="1962516"/>
            <a:ext cx="1232250" cy="1573508"/>
          </a:xfrm>
          <a:prstGeom prst="rect">
            <a:avLst/>
          </a:prstGeom>
          <a:noFill/>
          <a:ln cap="flat" cmpd="sng" w="38100">
            <a:solidFill>
              <a:schemeClr val="dk1"/>
            </a:solidFill>
            <a:prstDash val="solid"/>
            <a:round/>
            <a:headEnd len="sm" w="sm" type="none"/>
            <a:tailEnd len="sm" w="sm" type="none"/>
          </a:ln>
        </p:spPr>
      </p:pic>
      <p:pic>
        <p:nvPicPr>
          <p:cNvPr id="60" name="Google Shape;60;p13"/>
          <p:cNvPicPr preferRelativeResize="0"/>
          <p:nvPr/>
        </p:nvPicPr>
        <p:blipFill>
          <a:blip r:embed="rId5">
            <a:alphaModFix/>
          </a:blip>
          <a:stretch>
            <a:fillRect/>
          </a:stretch>
        </p:blipFill>
        <p:spPr>
          <a:xfrm>
            <a:off x="1032449" y="2895288"/>
            <a:ext cx="729806" cy="722400"/>
          </a:xfrm>
          <a:prstGeom prst="rect">
            <a:avLst/>
          </a:prstGeom>
          <a:noFill/>
          <a:ln cap="flat" cmpd="sng" w="28575">
            <a:solidFill>
              <a:schemeClr val="dk2"/>
            </a:solidFill>
            <a:prstDash val="solid"/>
            <a:round/>
            <a:headEnd len="sm" w="sm" type="none"/>
            <a:tailEnd len="sm" w="sm" type="none"/>
          </a:ln>
        </p:spPr>
      </p:pic>
      <p:pic>
        <p:nvPicPr>
          <p:cNvPr id="61" name="Google Shape;61;p13"/>
          <p:cNvPicPr preferRelativeResize="0"/>
          <p:nvPr/>
        </p:nvPicPr>
        <p:blipFill>
          <a:blip r:embed="rId6">
            <a:alphaModFix/>
          </a:blip>
          <a:stretch>
            <a:fillRect/>
          </a:stretch>
        </p:blipFill>
        <p:spPr>
          <a:xfrm>
            <a:off x="5207198" y="1431002"/>
            <a:ext cx="1232256" cy="1419738"/>
          </a:xfrm>
          <a:prstGeom prst="rect">
            <a:avLst/>
          </a:prstGeom>
          <a:noFill/>
          <a:ln cap="flat" cmpd="sng" w="38100">
            <a:solidFill>
              <a:schemeClr val="dk1"/>
            </a:solidFill>
            <a:prstDash val="solid"/>
            <a:round/>
            <a:headEnd len="sm" w="sm" type="none"/>
            <a:tailEnd len="sm" w="sm" type="none"/>
          </a:ln>
        </p:spPr>
      </p:pic>
      <p:pic>
        <p:nvPicPr>
          <p:cNvPr id="62" name="Google Shape;62;p13"/>
          <p:cNvPicPr preferRelativeResize="0"/>
          <p:nvPr/>
        </p:nvPicPr>
        <p:blipFill>
          <a:blip r:embed="rId7">
            <a:alphaModFix/>
          </a:blip>
          <a:stretch>
            <a:fillRect/>
          </a:stretch>
        </p:blipFill>
        <p:spPr>
          <a:xfrm>
            <a:off x="5485588" y="2755539"/>
            <a:ext cx="634200" cy="602997"/>
          </a:xfrm>
          <a:prstGeom prst="rect">
            <a:avLst/>
          </a:prstGeom>
          <a:noFill/>
          <a:ln cap="flat" cmpd="sng" w="38100">
            <a:solidFill>
              <a:schemeClr val="dk1"/>
            </a:solidFill>
            <a:prstDash val="solid"/>
            <a:round/>
            <a:headEnd len="sm" w="sm" type="none"/>
            <a:tailEnd len="sm" w="sm" type="none"/>
          </a:ln>
        </p:spPr>
      </p:pic>
      <p:sp>
        <p:nvSpPr>
          <p:cNvPr id="63" name="Google Shape;63;p13"/>
          <p:cNvSpPr/>
          <p:nvPr/>
        </p:nvSpPr>
        <p:spPr>
          <a:xfrm>
            <a:off x="3587575" y="3677301"/>
            <a:ext cx="3765600" cy="20682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u="sng">
                <a:solidFill>
                  <a:schemeClr val="dk1"/>
                </a:solidFill>
                <a:latin typeface="Handlee"/>
                <a:ea typeface="Handlee"/>
                <a:cs typeface="Handlee"/>
                <a:sym typeface="Handlee"/>
              </a:rPr>
              <a:t>In every house and on every street!</a:t>
            </a:r>
            <a:endParaRPr b="1" sz="1200" u="sng">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200" u="sng">
                <a:solidFill>
                  <a:schemeClr val="dk1"/>
                </a:solidFill>
                <a:latin typeface="Handlee"/>
                <a:ea typeface="Handlee"/>
                <a:cs typeface="Handlee"/>
                <a:sym typeface="Handlee"/>
              </a:rPr>
              <a:t>The Whale Song</a:t>
            </a:r>
            <a:endParaRPr b="1" sz="1200" u="sng">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This book will help us to learn all about different communities. </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The children will be talking about their families and learning about our local community. </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200">
                <a:solidFill>
                  <a:schemeClr val="dk1"/>
                </a:solidFill>
                <a:latin typeface="Handlee"/>
                <a:ea typeface="Handlee"/>
                <a:cs typeface="Handlee"/>
                <a:sym typeface="Handlee"/>
              </a:rPr>
              <a:t>Vocabulary:</a:t>
            </a:r>
            <a:r>
              <a:rPr b="1" lang="en-GB" sz="1200">
                <a:solidFill>
                  <a:schemeClr val="dk1"/>
                </a:solidFill>
                <a:highlight>
                  <a:srgbClr val="FFFF00"/>
                </a:highlight>
                <a:latin typeface="Handlee"/>
                <a:ea typeface="Handlee"/>
                <a:cs typeface="Handlee"/>
                <a:sym typeface="Handlee"/>
              </a:rPr>
              <a:t> Mum, dad, brother, sister, gran, grandad,</a:t>
            </a:r>
            <a:endParaRPr b="1" sz="1200">
              <a:solidFill>
                <a:schemeClr val="dk1"/>
              </a:solidFill>
              <a:highlight>
                <a:srgbClr val="FFFF00"/>
              </a:highlight>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200">
                <a:solidFill>
                  <a:schemeClr val="dk1"/>
                </a:solidFill>
                <a:highlight>
                  <a:srgbClr val="FFFF00"/>
                </a:highlight>
                <a:latin typeface="Handlee"/>
                <a:ea typeface="Handlee"/>
                <a:cs typeface="Handlee"/>
                <a:sym typeface="Handlee"/>
              </a:rPr>
              <a:t>Baby, younger, older. </a:t>
            </a:r>
            <a:r>
              <a:rPr b="1" i="1" lang="en-GB" sz="1200">
                <a:solidFill>
                  <a:schemeClr val="dk1"/>
                </a:solidFill>
                <a:highlight>
                  <a:srgbClr val="FFFF00"/>
                </a:highlight>
                <a:latin typeface="Handlee"/>
                <a:ea typeface="Handlee"/>
                <a:cs typeface="Handlee"/>
                <a:sym typeface="Handlee"/>
              </a:rPr>
              <a:t>Baby, younger, older. When I was a baby.. Now that I am….</a:t>
            </a:r>
            <a:endParaRPr b="1" sz="1200">
              <a:solidFill>
                <a:schemeClr val="dk1"/>
              </a:solidFill>
              <a:highlight>
                <a:srgbClr val="FFFF00"/>
              </a:highlight>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t/>
            </a:r>
            <a:endParaRPr b="1" sz="1200">
              <a:solidFill>
                <a:srgbClr val="FF00FF"/>
              </a:solidFill>
              <a:latin typeface="Handlee"/>
              <a:ea typeface="Handlee"/>
              <a:cs typeface="Handlee"/>
              <a:sym typeface="Handlee"/>
            </a:endParaRPr>
          </a:p>
        </p:txBody>
      </p:sp>
      <p:pic>
        <p:nvPicPr>
          <p:cNvPr id="64" name="Google Shape;64;p13"/>
          <p:cNvPicPr preferRelativeResize="0"/>
          <p:nvPr/>
        </p:nvPicPr>
        <p:blipFill>
          <a:blip r:embed="rId8">
            <a:alphaModFix/>
          </a:blip>
          <a:stretch>
            <a:fillRect/>
          </a:stretch>
        </p:blipFill>
        <p:spPr>
          <a:xfrm>
            <a:off x="7659513" y="2287025"/>
            <a:ext cx="1904625" cy="1540025"/>
          </a:xfrm>
          <a:prstGeom prst="rect">
            <a:avLst/>
          </a:prstGeom>
          <a:noFill/>
          <a:ln cap="flat" cmpd="sng" w="38100">
            <a:solidFill>
              <a:schemeClr val="dk1"/>
            </a:solidFill>
            <a:prstDash val="solid"/>
            <a:round/>
            <a:headEnd len="sm" w="sm" type="none"/>
            <a:tailEnd len="sm" w="sm" type="none"/>
          </a:ln>
        </p:spPr>
      </p:pic>
      <p:pic>
        <p:nvPicPr>
          <p:cNvPr id="65" name="Google Shape;65;p13"/>
          <p:cNvPicPr preferRelativeResize="0"/>
          <p:nvPr/>
        </p:nvPicPr>
        <p:blipFill>
          <a:blip r:embed="rId9">
            <a:alphaModFix/>
          </a:blip>
          <a:stretch>
            <a:fillRect/>
          </a:stretch>
        </p:blipFill>
        <p:spPr>
          <a:xfrm>
            <a:off x="8863239" y="1281384"/>
            <a:ext cx="1606261" cy="1361176"/>
          </a:xfrm>
          <a:prstGeom prst="rect">
            <a:avLst/>
          </a:prstGeom>
          <a:noFill/>
          <a:ln cap="flat" cmpd="sng" w="38100">
            <a:solidFill>
              <a:schemeClr val="dk1"/>
            </a:solidFill>
            <a:prstDash val="solid"/>
            <a:round/>
            <a:headEnd len="sm" w="sm" type="none"/>
            <a:tailEnd len="sm" w="sm" type="none"/>
          </a:ln>
        </p:spPr>
      </p:pic>
      <p:pic>
        <p:nvPicPr>
          <p:cNvPr id="66" name="Google Shape;66;p13"/>
          <p:cNvPicPr preferRelativeResize="0"/>
          <p:nvPr/>
        </p:nvPicPr>
        <p:blipFill>
          <a:blip r:embed="rId10">
            <a:alphaModFix/>
          </a:blip>
          <a:stretch>
            <a:fillRect/>
          </a:stretch>
        </p:blipFill>
        <p:spPr>
          <a:xfrm>
            <a:off x="9843125" y="2222263"/>
            <a:ext cx="1295500" cy="1664712"/>
          </a:xfrm>
          <a:prstGeom prst="rect">
            <a:avLst/>
          </a:prstGeom>
          <a:noFill/>
          <a:ln cap="flat" cmpd="sng" w="38100">
            <a:solidFill>
              <a:schemeClr val="dk1"/>
            </a:solidFill>
            <a:prstDash val="solid"/>
            <a:round/>
            <a:headEnd len="sm" w="sm" type="none"/>
            <a:tailEnd len="sm" w="sm" type="none"/>
          </a:ln>
        </p:spPr>
      </p:pic>
      <p:sp>
        <p:nvSpPr>
          <p:cNvPr id="67" name="Google Shape;67;p13"/>
          <p:cNvSpPr/>
          <p:nvPr/>
        </p:nvSpPr>
        <p:spPr>
          <a:xfrm>
            <a:off x="7560000" y="3976700"/>
            <a:ext cx="3765600" cy="18669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u="sng">
                <a:solidFill>
                  <a:schemeClr val="dk1"/>
                </a:solidFill>
                <a:latin typeface="Handlee"/>
                <a:ea typeface="Handlee"/>
                <a:cs typeface="Handlee"/>
                <a:sym typeface="Handlee"/>
              </a:rPr>
              <a:t>Houses and Homes around the World</a:t>
            </a:r>
            <a:endParaRPr b="1" sz="1200" u="sng">
              <a:solidFill>
                <a:schemeClr val="dk1"/>
              </a:solidFill>
              <a:latin typeface="Handlee"/>
              <a:ea typeface="Handlee"/>
              <a:cs typeface="Handlee"/>
              <a:sym typeface="Handlee"/>
            </a:endParaRPr>
          </a:p>
          <a:p>
            <a:pPr indent="0" lvl="0" marL="0" rtl="0" algn="l">
              <a:spcBef>
                <a:spcPts val="0"/>
              </a:spcBef>
              <a:spcAft>
                <a:spcPts val="0"/>
              </a:spcAft>
              <a:buNone/>
            </a:pPr>
            <a:r>
              <a:rPr b="1" lang="en-GB" sz="1200" u="sng">
                <a:solidFill>
                  <a:schemeClr val="dk1"/>
                </a:solidFill>
                <a:latin typeface="Handlee"/>
                <a:ea typeface="Handlee"/>
                <a:cs typeface="Handlee"/>
                <a:sym typeface="Handlee"/>
              </a:rPr>
              <a:t>The Three Little Pigs </a:t>
            </a:r>
            <a:endParaRPr b="1" sz="1200" u="sng">
              <a:solidFill>
                <a:schemeClr val="dk1"/>
              </a:solidFill>
              <a:latin typeface="Handlee"/>
              <a:ea typeface="Handlee"/>
              <a:cs typeface="Handlee"/>
              <a:sym typeface="Handlee"/>
            </a:endParaRPr>
          </a:p>
          <a:p>
            <a:pPr indent="0" lvl="0" marL="0" rtl="0" algn="l">
              <a:spcBef>
                <a:spcPts val="0"/>
              </a:spcBef>
              <a:spcAft>
                <a:spcPts val="0"/>
              </a:spcAft>
              <a:buNone/>
            </a:pPr>
            <a:r>
              <a:rPr lang="en-GB" sz="1200">
                <a:solidFill>
                  <a:schemeClr val="dk1"/>
                </a:solidFill>
                <a:latin typeface="Handlee"/>
                <a:ea typeface="Handlee"/>
                <a:cs typeface="Handlee"/>
                <a:sym typeface="Handlee"/>
              </a:rPr>
              <a:t>We will be talking about the houses that we live in, </a:t>
            </a:r>
            <a:r>
              <a:rPr lang="en-GB" sz="1200">
                <a:solidFill>
                  <a:schemeClr val="dk1"/>
                </a:solidFill>
                <a:latin typeface="Handlee"/>
                <a:ea typeface="Handlee"/>
                <a:cs typeface="Handlee"/>
                <a:sym typeface="Handlee"/>
              </a:rPr>
              <a:t>exploring houses in our local community and comparing those to hou</a:t>
            </a:r>
            <a:r>
              <a:rPr lang="en-GB" sz="1200">
                <a:latin typeface="Handlee"/>
                <a:ea typeface="Handlee"/>
                <a:cs typeface="Handlee"/>
                <a:sym typeface="Handlee"/>
              </a:rPr>
              <a:t>ses around the world. </a:t>
            </a:r>
            <a:endParaRPr sz="1200">
              <a:latin typeface="Handlee"/>
              <a:ea typeface="Handlee"/>
              <a:cs typeface="Handlee"/>
              <a:sym typeface="Handlee"/>
            </a:endParaRPr>
          </a:p>
          <a:p>
            <a:pPr indent="0" lvl="0" marL="0" rtl="0" algn="l">
              <a:spcBef>
                <a:spcPts val="0"/>
              </a:spcBef>
              <a:spcAft>
                <a:spcPts val="0"/>
              </a:spcAft>
              <a:buNone/>
            </a:pPr>
            <a:r>
              <a:rPr b="1" lang="en-GB" sz="1200">
                <a:solidFill>
                  <a:schemeClr val="dk1"/>
                </a:solidFill>
                <a:latin typeface="Handlee"/>
                <a:ea typeface="Handlee"/>
                <a:cs typeface="Handlee"/>
                <a:sym typeface="Handlee"/>
              </a:rPr>
              <a:t>Vocabulary:</a:t>
            </a:r>
            <a:r>
              <a:rPr b="1" lang="en-GB" sz="1200">
                <a:solidFill>
                  <a:srgbClr val="FF00FF"/>
                </a:solidFill>
                <a:latin typeface="Handlee"/>
                <a:ea typeface="Handlee"/>
                <a:cs typeface="Handlee"/>
                <a:sym typeface="Handlee"/>
              </a:rPr>
              <a:t> </a:t>
            </a:r>
            <a:r>
              <a:rPr b="1" lang="en-GB" sz="1200">
                <a:solidFill>
                  <a:schemeClr val="dk1"/>
                </a:solidFill>
                <a:highlight>
                  <a:srgbClr val="FFFF00"/>
                </a:highlight>
                <a:latin typeface="Handlee"/>
                <a:ea typeface="Handlee"/>
                <a:cs typeface="Handlee"/>
                <a:sym typeface="Handlee"/>
              </a:rPr>
              <a:t>House, window, door, brick, roof, terraced house, flat, House, window, door, brick, roof, design, build. </a:t>
            </a:r>
            <a:r>
              <a:rPr lang="en-GB" sz="1200">
                <a:solidFill>
                  <a:schemeClr val="dk1"/>
                </a:solidFill>
                <a:latin typeface="Handlee"/>
                <a:ea typeface="Handlee"/>
                <a:cs typeface="Handlee"/>
                <a:sym typeface="Handlee"/>
              </a:rPr>
              <a:t> </a:t>
            </a:r>
            <a:r>
              <a:rPr b="1" lang="en-GB" sz="1200" u="sng">
                <a:solidFill>
                  <a:schemeClr val="dk1"/>
                </a:solidFill>
                <a:latin typeface="Handlee"/>
                <a:ea typeface="Handlee"/>
                <a:cs typeface="Handlee"/>
                <a:sym typeface="Handlee"/>
              </a:rPr>
              <a:t> </a:t>
            </a:r>
            <a:endParaRPr sz="1200">
              <a:latin typeface="Handlee"/>
              <a:ea typeface="Handlee"/>
              <a:cs typeface="Handlee"/>
              <a:sym typeface="Handlee"/>
            </a:endParaRPr>
          </a:p>
        </p:txBody>
      </p:sp>
      <p:sp>
        <p:nvSpPr>
          <p:cNvPr id="68" name="Google Shape;68;p13"/>
          <p:cNvSpPr txBox="1"/>
          <p:nvPr/>
        </p:nvSpPr>
        <p:spPr>
          <a:xfrm>
            <a:off x="749575" y="8295400"/>
            <a:ext cx="283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9" name="Google Shape;69;p13"/>
          <p:cNvSpPr txBox="1"/>
          <p:nvPr/>
        </p:nvSpPr>
        <p:spPr>
          <a:xfrm>
            <a:off x="11631838" y="1338250"/>
            <a:ext cx="3360000" cy="7527000"/>
          </a:xfrm>
          <a:prstGeom prst="rect">
            <a:avLst/>
          </a:prstGeom>
          <a:solidFill>
            <a:srgbClr val="CFE2F3"/>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latin typeface="Handlee"/>
                <a:ea typeface="Handlee"/>
                <a:cs typeface="Handlee"/>
                <a:sym typeface="Handlee"/>
              </a:rPr>
              <a:t>How can you learn at home?</a:t>
            </a:r>
            <a:endParaRPr b="1" sz="2000">
              <a:latin typeface="Handlee"/>
              <a:ea typeface="Handlee"/>
              <a:cs typeface="Handlee"/>
              <a:sym typeface="Handlee"/>
            </a:endParaRPr>
          </a:p>
          <a:p>
            <a:pPr indent="0" lvl="0" marL="0" rtl="0" algn="l">
              <a:spcBef>
                <a:spcPts val="0"/>
              </a:spcBef>
              <a:spcAft>
                <a:spcPts val="0"/>
              </a:spcAft>
              <a:buNone/>
            </a:pPr>
            <a:r>
              <a:t/>
            </a:r>
            <a:endParaRPr sz="20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 </a:t>
            </a:r>
            <a:r>
              <a:rPr b="1" lang="en-GB" sz="1700" u="sng">
                <a:latin typeface="Handlee"/>
                <a:ea typeface="Handlee"/>
                <a:cs typeface="Handlee"/>
                <a:sym typeface="Handlee"/>
              </a:rPr>
              <a:t>Encourage independence</a:t>
            </a:r>
            <a:r>
              <a:rPr lang="en-GB" sz="1700">
                <a:latin typeface="Handlee"/>
                <a:ea typeface="Handlee"/>
                <a:cs typeface="Handlee"/>
                <a:sym typeface="Handlee"/>
              </a:rPr>
              <a:t> - </a:t>
            </a:r>
            <a:endParaRPr sz="17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Teach your child how to get dressed independently, </a:t>
            </a:r>
            <a:r>
              <a:rPr lang="en-GB" sz="1700">
                <a:latin typeface="Handlee"/>
                <a:ea typeface="Handlee"/>
                <a:cs typeface="Handlee"/>
                <a:sym typeface="Handlee"/>
              </a:rPr>
              <a:t>including putting on their own coat and shoes. </a:t>
            </a:r>
            <a:endParaRPr sz="1700">
              <a:latin typeface="Handlee"/>
              <a:ea typeface="Handlee"/>
              <a:cs typeface="Handlee"/>
              <a:sym typeface="Handlee"/>
            </a:endParaRPr>
          </a:p>
          <a:p>
            <a:pPr indent="0" lvl="0" marL="0" rtl="0" algn="l">
              <a:spcBef>
                <a:spcPts val="0"/>
              </a:spcBef>
              <a:spcAft>
                <a:spcPts val="0"/>
              </a:spcAft>
              <a:buNone/>
            </a:pPr>
            <a:r>
              <a:t/>
            </a:r>
            <a:endParaRPr sz="2000">
              <a:latin typeface="Handlee"/>
              <a:ea typeface="Handlee"/>
              <a:cs typeface="Handlee"/>
              <a:sym typeface="Handlee"/>
            </a:endParaRPr>
          </a:p>
          <a:p>
            <a:pPr indent="0" lvl="0" marL="0" rtl="0" algn="l">
              <a:spcBef>
                <a:spcPts val="0"/>
              </a:spcBef>
              <a:spcAft>
                <a:spcPts val="0"/>
              </a:spcAft>
              <a:buNone/>
            </a:pPr>
            <a:r>
              <a:rPr b="1" lang="en-GB" sz="1700" u="sng">
                <a:latin typeface="Handlee"/>
                <a:ea typeface="Handlee"/>
                <a:cs typeface="Handlee"/>
                <a:sym typeface="Handlee"/>
              </a:rPr>
              <a:t>Our Family - </a:t>
            </a:r>
            <a:endParaRPr b="1" sz="1700" u="sng">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Can you name the members of your family? Can you talk about the things you like to do as a family?</a:t>
            </a:r>
            <a:r>
              <a:rPr lang="en-GB" sz="2000">
                <a:latin typeface="Handlee"/>
                <a:ea typeface="Handlee"/>
                <a:cs typeface="Handlee"/>
                <a:sym typeface="Handlee"/>
              </a:rPr>
              <a:t> </a:t>
            </a:r>
            <a:endParaRPr sz="20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Create a picture of your family/ make a family tree. </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700">
                <a:latin typeface="Handlee"/>
                <a:ea typeface="Handlee"/>
                <a:cs typeface="Handlee"/>
                <a:sym typeface="Handlee"/>
              </a:rPr>
              <a:t>What special events have you shared together as a family? </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t/>
            </a:r>
            <a:endParaRPr sz="17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Find a photograph of your family and bring it to school to share with your class.</a:t>
            </a:r>
            <a:endParaRPr sz="17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Please remember to bring your ‘All about me’ bag into school by the 17th September 2021. </a:t>
            </a:r>
            <a:endParaRPr sz="1700">
              <a:latin typeface="Handlee"/>
              <a:ea typeface="Handlee"/>
              <a:cs typeface="Handlee"/>
              <a:sym typeface="Handlee"/>
            </a:endParaRPr>
          </a:p>
          <a:p>
            <a:pPr indent="0" lvl="0" marL="0" rtl="0" algn="l">
              <a:spcBef>
                <a:spcPts val="0"/>
              </a:spcBef>
              <a:spcAft>
                <a:spcPts val="0"/>
              </a:spcAft>
              <a:buNone/>
            </a:pPr>
            <a:r>
              <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700" u="sng">
                <a:latin typeface="Handlee"/>
                <a:ea typeface="Handlee"/>
                <a:cs typeface="Handlee"/>
                <a:sym typeface="Handlee"/>
              </a:rPr>
              <a:t>Singing/Rhymes</a:t>
            </a:r>
            <a:endParaRPr b="1" sz="1700" u="sng">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700">
                <a:latin typeface="Handlee"/>
                <a:ea typeface="Handlee"/>
                <a:cs typeface="Handlee"/>
                <a:sym typeface="Handlee"/>
              </a:rPr>
              <a:t>Practise singing nursery rhymes.</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t/>
            </a:r>
            <a:endParaRPr sz="2000">
              <a:latin typeface="Handlee"/>
              <a:ea typeface="Handlee"/>
              <a:cs typeface="Handlee"/>
              <a:sym typeface="Handlee"/>
            </a:endParaRPr>
          </a:p>
          <a:p>
            <a:pPr indent="0" lvl="0" marL="0" rtl="0" algn="l">
              <a:spcBef>
                <a:spcPts val="0"/>
              </a:spcBef>
              <a:spcAft>
                <a:spcPts val="0"/>
              </a:spcAft>
              <a:buNone/>
            </a:pPr>
            <a:r>
              <a:t/>
            </a:r>
            <a:endParaRPr sz="2000">
              <a:latin typeface="Handlee"/>
              <a:ea typeface="Handlee"/>
              <a:cs typeface="Handlee"/>
              <a:sym typeface="Handlee"/>
            </a:endParaRPr>
          </a:p>
        </p:txBody>
      </p:sp>
      <p:pic>
        <p:nvPicPr>
          <p:cNvPr id="70" name="Google Shape;70;p13"/>
          <p:cNvPicPr preferRelativeResize="0"/>
          <p:nvPr/>
        </p:nvPicPr>
        <p:blipFill>
          <a:blip r:embed="rId3">
            <a:alphaModFix/>
          </a:blip>
          <a:stretch>
            <a:fillRect/>
          </a:stretch>
        </p:blipFill>
        <p:spPr>
          <a:xfrm>
            <a:off x="11354375" y="2475450"/>
            <a:ext cx="385475" cy="364925"/>
          </a:xfrm>
          <a:prstGeom prst="rect">
            <a:avLst/>
          </a:prstGeom>
          <a:noFill/>
          <a:ln>
            <a:noFill/>
          </a:ln>
        </p:spPr>
      </p:pic>
      <p:sp>
        <p:nvSpPr>
          <p:cNvPr id="71" name="Google Shape;71;p13"/>
          <p:cNvSpPr txBox="1"/>
          <p:nvPr/>
        </p:nvSpPr>
        <p:spPr>
          <a:xfrm>
            <a:off x="424250" y="5764463"/>
            <a:ext cx="2544900" cy="1662300"/>
          </a:xfrm>
          <a:prstGeom prst="rect">
            <a:avLst/>
          </a:prstGeom>
          <a:solidFill>
            <a:srgbClr val="FCE5CD"/>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Possible experiences: </a:t>
            </a:r>
            <a:endParaRPr b="1" sz="1200"/>
          </a:p>
          <a:p>
            <a:pPr indent="0" lvl="0" marL="0" rtl="0" algn="l">
              <a:spcBef>
                <a:spcPts val="0"/>
              </a:spcBef>
              <a:spcAft>
                <a:spcPts val="0"/>
              </a:spcAft>
              <a:buNone/>
            </a:pPr>
            <a:r>
              <a:rPr lang="en-GB" sz="1200"/>
              <a:t>Tour of the school, creating a photo montage of our school, rules and routines, gratitude board (5 main classroom rules), designing our own coat peg label, learning about the roles of important people in our school.</a:t>
            </a:r>
            <a:endParaRPr sz="1200"/>
          </a:p>
        </p:txBody>
      </p:sp>
      <p:sp>
        <p:nvSpPr>
          <p:cNvPr id="72" name="Google Shape;72;p13"/>
          <p:cNvSpPr txBox="1"/>
          <p:nvPr/>
        </p:nvSpPr>
        <p:spPr>
          <a:xfrm>
            <a:off x="3314650" y="5928525"/>
            <a:ext cx="3327600" cy="1477500"/>
          </a:xfrm>
          <a:prstGeom prst="rect">
            <a:avLst/>
          </a:prstGeom>
          <a:solidFill>
            <a:srgbClr val="FCE5CD"/>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Possible experiences: </a:t>
            </a:r>
            <a:endParaRPr b="1" sz="1200"/>
          </a:p>
          <a:p>
            <a:pPr indent="0" lvl="0" marL="0" rtl="0" algn="l">
              <a:spcBef>
                <a:spcPts val="0"/>
              </a:spcBef>
              <a:spcAft>
                <a:spcPts val="0"/>
              </a:spcAft>
              <a:buNone/>
            </a:pPr>
            <a:r>
              <a:rPr lang="en-GB" sz="1200"/>
              <a:t>We will be talking about our families, who is special to us, sharing our ‘All about me’ bags, drawing pictures of our families and learning learn to draw a self portrait, bringing in a family photo. We will also begin talking about how we have changed, “When I was a baby”. </a:t>
            </a:r>
            <a:endParaRPr sz="1200"/>
          </a:p>
        </p:txBody>
      </p:sp>
      <p:sp>
        <p:nvSpPr>
          <p:cNvPr id="73" name="Google Shape;73;p13"/>
          <p:cNvSpPr txBox="1"/>
          <p:nvPr/>
        </p:nvSpPr>
        <p:spPr>
          <a:xfrm>
            <a:off x="7018725" y="5993250"/>
            <a:ext cx="3465300" cy="1477500"/>
          </a:xfrm>
          <a:prstGeom prst="rect">
            <a:avLst/>
          </a:prstGeom>
          <a:solidFill>
            <a:srgbClr val="FCE5CD"/>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Possible experiences: </a:t>
            </a:r>
            <a:endParaRPr b="1" sz="1200"/>
          </a:p>
          <a:p>
            <a:pPr indent="0" lvl="0" marL="0" rtl="0" algn="l">
              <a:spcBef>
                <a:spcPts val="0"/>
              </a:spcBef>
              <a:spcAft>
                <a:spcPts val="0"/>
              </a:spcAft>
              <a:buNone/>
            </a:pPr>
            <a:r>
              <a:rPr lang="en-GB" sz="1200"/>
              <a:t>Learning about our local community, where we live, the houses we live in, comparing our houses to those around the world. Retelling The Three Little Pigs, investigating building materials, introducing our work bench, building a house and starting our breakfast bar. </a:t>
            </a:r>
            <a:r>
              <a:rPr lang="en-GB" sz="1200"/>
              <a:t>.</a:t>
            </a:r>
            <a:endParaRPr sz="1200"/>
          </a:p>
        </p:txBody>
      </p:sp>
      <p:sp>
        <p:nvSpPr>
          <p:cNvPr id="74" name="Google Shape;74;p13"/>
          <p:cNvSpPr/>
          <p:nvPr/>
        </p:nvSpPr>
        <p:spPr>
          <a:xfrm>
            <a:off x="7673450" y="8699375"/>
            <a:ext cx="385500" cy="799500"/>
          </a:xfrm>
          <a:prstGeom prst="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13"/>
          <p:cNvPicPr preferRelativeResize="0"/>
          <p:nvPr/>
        </p:nvPicPr>
        <p:blipFill>
          <a:blip r:embed="rId11">
            <a:alphaModFix/>
          </a:blip>
          <a:stretch>
            <a:fillRect/>
          </a:stretch>
        </p:blipFill>
        <p:spPr>
          <a:xfrm>
            <a:off x="8324925" y="7993238"/>
            <a:ext cx="1232250" cy="1293840"/>
          </a:xfrm>
          <a:prstGeom prst="rect">
            <a:avLst/>
          </a:prstGeom>
          <a:noFill/>
          <a:ln cap="flat" cmpd="sng" w="28575">
            <a:solidFill>
              <a:schemeClr val="dk2"/>
            </a:solidFill>
            <a:prstDash val="solid"/>
            <a:round/>
            <a:headEnd len="sm" w="sm" type="none"/>
            <a:tailEnd len="sm" w="sm" type="none"/>
          </a:ln>
        </p:spPr>
      </p:pic>
      <p:pic>
        <p:nvPicPr>
          <p:cNvPr id="76" name="Google Shape;76;p13"/>
          <p:cNvPicPr preferRelativeResize="0"/>
          <p:nvPr/>
        </p:nvPicPr>
        <p:blipFill rotWithShape="1">
          <a:blip r:embed="rId12">
            <a:alphaModFix/>
          </a:blip>
          <a:srcRect b="16626" l="56798" r="4288" t="19865"/>
          <a:stretch/>
        </p:blipFill>
        <p:spPr>
          <a:xfrm>
            <a:off x="10292375" y="8006886"/>
            <a:ext cx="1295501" cy="1266564"/>
          </a:xfrm>
          <a:prstGeom prst="rect">
            <a:avLst/>
          </a:prstGeom>
          <a:noFill/>
          <a:ln cap="flat" cmpd="sng" w="28575">
            <a:solidFill>
              <a:schemeClr val="dk2"/>
            </a:solidFill>
            <a:prstDash val="solid"/>
            <a:round/>
            <a:headEnd len="sm" w="sm" type="none"/>
            <a:tailEnd len="sm" w="sm" type="none"/>
          </a:ln>
        </p:spPr>
      </p:pic>
      <p:sp>
        <p:nvSpPr>
          <p:cNvPr id="77" name="Google Shape;77;p13"/>
          <p:cNvSpPr txBox="1"/>
          <p:nvPr/>
        </p:nvSpPr>
        <p:spPr>
          <a:xfrm>
            <a:off x="8601950" y="7606675"/>
            <a:ext cx="247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“When I was a baby..”</a:t>
            </a:r>
            <a:endParaRPr/>
          </a:p>
        </p:txBody>
      </p:sp>
      <p:sp>
        <p:nvSpPr>
          <p:cNvPr id="78" name="Google Shape;78;p13"/>
          <p:cNvSpPr/>
          <p:nvPr/>
        </p:nvSpPr>
        <p:spPr>
          <a:xfrm rot="-929973">
            <a:off x="8920953" y="8165061"/>
            <a:ext cx="1535751" cy="654116"/>
          </a:xfrm>
          <a:prstGeom prst="curvedDownArrow">
            <a:avLst>
              <a:gd fmla="val 25000" name="adj1"/>
              <a:gd fmla="val 50000" name="adj2"/>
              <a:gd fmla="val 25000" name="adj3"/>
            </a:avLst>
          </a:prstGeom>
          <a:solidFill>
            <a:srgbClr val="FF00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txBox="1"/>
          <p:nvPr/>
        </p:nvSpPr>
        <p:spPr>
          <a:xfrm>
            <a:off x="12323075" y="8206850"/>
            <a:ext cx="247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“Now that I am older I can…”</a:t>
            </a:r>
            <a:endParaRPr/>
          </a:p>
        </p:txBody>
      </p:sp>
      <p:pic>
        <p:nvPicPr>
          <p:cNvPr id="80" name="Google Shape;80;p13"/>
          <p:cNvPicPr preferRelativeResize="0"/>
          <p:nvPr/>
        </p:nvPicPr>
        <p:blipFill>
          <a:blip r:embed="rId13">
            <a:alphaModFix/>
          </a:blip>
          <a:stretch>
            <a:fillRect/>
          </a:stretch>
        </p:blipFill>
        <p:spPr>
          <a:xfrm>
            <a:off x="10606052" y="1595351"/>
            <a:ext cx="634200" cy="618274"/>
          </a:xfrm>
          <a:prstGeom prst="rect">
            <a:avLst/>
          </a:prstGeom>
          <a:noFill/>
          <a:ln cap="flat" cmpd="sng" w="38100">
            <a:solidFill>
              <a:schemeClr val="dk1"/>
            </a:solidFill>
            <a:prstDash val="solid"/>
            <a:round/>
            <a:headEnd len="sm" w="sm" type="none"/>
            <a:tailEnd len="sm" w="sm" type="none"/>
          </a:ln>
        </p:spPr>
      </p:pic>
      <p:sp>
        <p:nvSpPr>
          <p:cNvPr id="81" name="Google Shape;81;p13"/>
          <p:cNvSpPr txBox="1"/>
          <p:nvPr/>
        </p:nvSpPr>
        <p:spPr>
          <a:xfrm>
            <a:off x="398925" y="7533200"/>
            <a:ext cx="1996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latin typeface="Handlee"/>
                <a:ea typeface="Handlee"/>
                <a:cs typeface="Handlee"/>
                <a:sym typeface="Handlee"/>
              </a:rPr>
              <a:t>Songs / Rhymes</a:t>
            </a:r>
            <a:endParaRPr b="1" sz="2100" u="sng">
              <a:latin typeface="Handlee"/>
              <a:ea typeface="Handlee"/>
              <a:cs typeface="Handlee"/>
              <a:sym typeface="Handlee"/>
            </a:endParaRPr>
          </a:p>
        </p:txBody>
      </p:sp>
      <p:sp>
        <p:nvSpPr>
          <p:cNvPr id="82" name="Google Shape;82;p13"/>
          <p:cNvSpPr txBox="1"/>
          <p:nvPr/>
        </p:nvSpPr>
        <p:spPr>
          <a:xfrm>
            <a:off x="398925" y="8052950"/>
            <a:ext cx="1848000" cy="7080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700"/>
              <a:t>Days of the week</a:t>
            </a:r>
            <a:endParaRPr b="1" sz="1700"/>
          </a:p>
        </p:txBody>
      </p:sp>
      <p:pic>
        <p:nvPicPr>
          <p:cNvPr id="83" name="Google Shape;83;p13"/>
          <p:cNvPicPr preferRelativeResize="0"/>
          <p:nvPr/>
        </p:nvPicPr>
        <p:blipFill>
          <a:blip r:embed="rId14">
            <a:alphaModFix/>
          </a:blip>
          <a:stretch>
            <a:fillRect/>
          </a:stretch>
        </p:blipFill>
        <p:spPr>
          <a:xfrm>
            <a:off x="1005825" y="8684750"/>
            <a:ext cx="634200" cy="634200"/>
          </a:xfrm>
          <a:prstGeom prst="rect">
            <a:avLst/>
          </a:prstGeom>
          <a:noFill/>
          <a:ln cap="flat" cmpd="sng" w="38100">
            <a:solidFill>
              <a:schemeClr val="dk2"/>
            </a:solidFill>
            <a:prstDash val="solid"/>
            <a:round/>
            <a:headEnd len="sm" w="sm" type="none"/>
            <a:tailEnd len="sm" w="sm" type="none"/>
          </a:ln>
        </p:spPr>
      </p:pic>
      <p:pic>
        <p:nvPicPr>
          <p:cNvPr id="84" name="Google Shape;84;p13"/>
          <p:cNvPicPr preferRelativeResize="0"/>
          <p:nvPr/>
        </p:nvPicPr>
        <p:blipFill>
          <a:blip r:embed="rId15">
            <a:alphaModFix/>
          </a:blip>
          <a:stretch>
            <a:fillRect/>
          </a:stretch>
        </p:blipFill>
        <p:spPr>
          <a:xfrm>
            <a:off x="2941842" y="8675256"/>
            <a:ext cx="634200" cy="640911"/>
          </a:xfrm>
          <a:prstGeom prst="rect">
            <a:avLst/>
          </a:prstGeom>
          <a:noFill/>
          <a:ln cap="flat" cmpd="sng" w="38100">
            <a:solidFill>
              <a:schemeClr val="dk1"/>
            </a:solidFill>
            <a:prstDash val="solid"/>
            <a:round/>
            <a:headEnd len="sm" w="sm" type="none"/>
            <a:tailEnd len="sm" w="sm" type="none"/>
          </a:ln>
        </p:spPr>
      </p:pic>
      <p:sp>
        <p:nvSpPr>
          <p:cNvPr id="85" name="Google Shape;85;p13"/>
          <p:cNvSpPr txBox="1"/>
          <p:nvPr/>
        </p:nvSpPr>
        <p:spPr>
          <a:xfrm>
            <a:off x="2334950" y="7923225"/>
            <a:ext cx="1848000" cy="7080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700"/>
              <a:t>Wash your hands</a:t>
            </a:r>
            <a:endParaRPr b="1" sz="1700"/>
          </a:p>
        </p:txBody>
      </p:sp>
      <p:sp>
        <p:nvSpPr>
          <p:cNvPr id="86" name="Google Shape;86;p13"/>
          <p:cNvSpPr txBox="1"/>
          <p:nvPr/>
        </p:nvSpPr>
        <p:spPr>
          <a:xfrm>
            <a:off x="6549550" y="8292025"/>
            <a:ext cx="16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Starting School</a:t>
            </a:r>
            <a:endParaRPr/>
          </a:p>
        </p:txBody>
      </p:sp>
      <p:graphicFrame>
        <p:nvGraphicFramePr>
          <p:cNvPr id="87" name="Google Shape;87;p13"/>
          <p:cNvGraphicFramePr/>
          <p:nvPr/>
        </p:nvGraphicFramePr>
        <p:xfrm>
          <a:off x="254600" y="247000"/>
          <a:ext cx="3000000" cy="3000000"/>
        </p:xfrm>
        <a:graphic>
          <a:graphicData uri="http://schemas.openxmlformats.org/drawingml/2006/table">
            <a:tbl>
              <a:tblPr>
                <a:noFill/>
                <a:tableStyleId>{83D4CA7D-E233-4339-981B-4E7AEAE8AF26}</a:tableStyleId>
              </a:tblPr>
              <a:tblGrid>
                <a:gridCol w="3257550"/>
                <a:gridCol w="3175200"/>
                <a:gridCol w="2869825"/>
                <a:gridCol w="2537950"/>
                <a:gridCol w="382850"/>
                <a:gridCol w="2444675"/>
              </a:tblGrid>
              <a:tr h="368450">
                <a:tc gridSpan="6">
                  <a:txBody>
                    <a:bodyPr/>
                    <a:lstStyle/>
                    <a:p>
                      <a:pPr indent="0" lvl="0" marL="0" rtl="0" algn="l">
                        <a:spcBef>
                          <a:spcPts val="0"/>
                        </a:spcBef>
                        <a:spcAft>
                          <a:spcPts val="0"/>
                        </a:spcAft>
                        <a:buNone/>
                      </a:pPr>
                      <a:r>
                        <a:rPr b="1" lang="en-GB" sz="2100">
                          <a:latin typeface="Handlee"/>
                          <a:ea typeface="Handlee"/>
                          <a:cs typeface="Handlee"/>
                          <a:sym typeface="Handlee"/>
                        </a:rPr>
                        <a:t>F2: Autumn 1: It’s good to be me     (Hawthorn / Rowan) </a:t>
                      </a:r>
                      <a:endParaRPr b="1" sz="2100">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9EAD3"/>
                    </a:solidFill>
                  </a:tcPr>
                </a:tc>
                <a:tc hMerge="1"/>
                <a:tc hMerge="1"/>
                <a:tc hMerge="1"/>
                <a:tc hMerge="1"/>
                <a:tc hMerge="1"/>
              </a:tr>
              <a:tr h="371025">
                <a:tc>
                  <a:txBody>
                    <a:bodyPr/>
                    <a:lstStyle/>
                    <a:p>
                      <a:pPr indent="0" lvl="0" marL="0" rtl="0" algn="l">
                        <a:spcBef>
                          <a:spcPts val="0"/>
                        </a:spcBef>
                        <a:spcAft>
                          <a:spcPts val="0"/>
                        </a:spcAft>
                        <a:buNone/>
                      </a:pPr>
                      <a:r>
                        <a:rPr b="1" lang="en-GB">
                          <a:latin typeface="Handlee"/>
                          <a:ea typeface="Handlee"/>
                          <a:cs typeface="Handlee"/>
                          <a:sym typeface="Handlee"/>
                        </a:rPr>
                        <a:t>1)Can I answer questions about my school?</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1300">
                          <a:latin typeface="Handlee"/>
                          <a:ea typeface="Handlee"/>
                          <a:cs typeface="Handlee"/>
                          <a:sym typeface="Handlee"/>
                        </a:rPr>
                        <a:t>2) Can I talk about what makes me special? </a:t>
                      </a:r>
                      <a:endParaRPr b="1" sz="1300">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latin typeface="Handlee"/>
                          <a:ea typeface="Handlee"/>
                          <a:cs typeface="Handlee"/>
                          <a:sym typeface="Handlee"/>
                        </a:rPr>
                        <a:t>3)4))Can I tell you who is in my family?</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gridSpan="3">
                  <a:txBody>
                    <a:bodyPr/>
                    <a:lstStyle/>
                    <a:p>
                      <a:pPr indent="0" lvl="0" marL="0" rtl="0" algn="l">
                        <a:spcBef>
                          <a:spcPts val="0"/>
                        </a:spcBef>
                        <a:spcAft>
                          <a:spcPts val="0"/>
                        </a:spcAft>
                        <a:buNone/>
                      </a:pPr>
                      <a:r>
                        <a:rPr b="1" lang="en-GB">
                          <a:latin typeface="Handlee"/>
                          <a:ea typeface="Handlee"/>
                          <a:cs typeface="Handlee"/>
                          <a:sym typeface="Handlee"/>
                        </a:rPr>
                        <a:t>5)6)Can I </a:t>
                      </a:r>
                      <a:r>
                        <a:rPr b="1" lang="en-GB">
                          <a:latin typeface="Handlee"/>
                          <a:ea typeface="Handlee"/>
                          <a:cs typeface="Handlee"/>
                          <a:sym typeface="Handlee"/>
                        </a:rPr>
                        <a:t>talk about where I live and start to talk about my local area?</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hMerge="1"/>
                <a:tc hMerge="1"/>
              </a:tr>
            </a:tbl>
          </a:graphicData>
        </a:graphic>
      </p:graphicFrame>
      <p:pic>
        <p:nvPicPr>
          <p:cNvPr id="88" name="Google Shape;88;p13"/>
          <p:cNvPicPr preferRelativeResize="0"/>
          <p:nvPr/>
        </p:nvPicPr>
        <p:blipFill>
          <a:blip r:embed="rId16">
            <a:alphaModFix/>
          </a:blip>
          <a:stretch>
            <a:fillRect/>
          </a:stretch>
        </p:blipFill>
        <p:spPr>
          <a:xfrm>
            <a:off x="3644534" y="1430999"/>
            <a:ext cx="1114767" cy="1419749"/>
          </a:xfrm>
          <a:prstGeom prst="rect">
            <a:avLst/>
          </a:prstGeom>
          <a:noFill/>
          <a:ln cap="flat" cmpd="sng" w="28575">
            <a:solidFill>
              <a:schemeClr val="dk1"/>
            </a:solidFill>
            <a:prstDash val="solid"/>
            <a:round/>
            <a:headEnd len="sm" w="sm" type="none"/>
            <a:tailEnd len="sm" w="sm" type="none"/>
          </a:ln>
        </p:spPr>
      </p:pic>
      <p:pic>
        <p:nvPicPr>
          <p:cNvPr id="89" name="Google Shape;89;p13"/>
          <p:cNvPicPr preferRelativeResize="0"/>
          <p:nvPr/>
        </p:nvPicPr>
        <p:blipFill>
          <a:blip r:embed="rId17">
            <a:alphaModFix/>
          </a:blip>
          <a:stretch>
            <a:fillRect/>
          </a:stretch>
        </p:blipFill>
        <p:spPr>
          <a:xfrm>
            <a:off x="2021399" y="1940262"/>
            <a:ext cx="1295499" cy="1676390"/>
          </a:xfrm>
          <a:prstGeom prst="rect">
            <a:avLst/>
          </a:prstGeom>
          <a:noFill/>
          <a:ln cap="flat" cmpd="sng" w="38100">
            <a:solidFill>
              <a:schemeClr val="dk2"/>
            </a:solidFill>
            <a:prstDash val="solid"/>
            <a:round/>
            <a:headEnd len="sm" w="sm" type="none"/>
            <a:tailEnd len="sm" w="sm" type="none"/>
          </a:ln>
        </p:spPr>
      </p:pic>
      <p:pic>
        <p:nvPicPr>
          <p:cNvPr id="90" name="Google Shape;90;p13"/>
          <p:cNvPicPr preferRelativeResize="0"/>
          <p:nvPr/>
        </p:nvPicPr>
        <p:blipFill>
          <a:blip r:embed="rId18">
            <a:alphaModFix/>
          </a:blip>
          <a:stretch>
            <a:fillRect/>
          </a:stretch>
        </p:blipFill>
        <p:spPr>
          <a:xfrm>
            <a:off x="2496874" y="3827048"/>
            <a:ext cx="463918" cy="507900"/>
          </a:xfrm>
          <a:prstGeom prst="rect">
            <a:avLst/>
          </a:prstGeom>
          <a:noFill/>
          <a:ln>
            <a:noFill/>
          </a:ln>
        </p:spPr>
      </p:pic>
      <p:pic>
        <p:nvPicPr>
          <p:cNvPr id="91" name="Google Shape;91;p13"/>
          <p:cNvPicPr preferRelativeResize="0"/>
          <p:nvPr/>
        </p:nvPicPr>
        <p:blipFill>
          <a:blip r:embed="rId19">
            <a:alphaModFix/>
          </a:blip>
          <a:stretch>
            <a:fillRect/>
          </a:stretch>
        </p:blipFill>
        <p:spPr>
          <a:xfrm>
            <a:off x="2517775" y="4410822"/>
            <a:ext cx="443025" cy="485035"/>
          </a:xfrm>
          <a:prstGeom prst="rect">
            <a:avLst/>
          </a:prstGeom>
          <a:noFill/>
          <a:ln>
            <a:noFill/>
          </a:ln>
        </p:spPr>
      </p:pic>
      <p:pic>
        <p:nvPicPr>
          <p:cNvPr id="92" name="Google Shape;92;p13"/>
          <p:cNvPicPr preferRelativeResize="0"/>
          <p:nvPr/>
        </p:nvPicPr>
        <p:blipFill>
          <a:blip r:embed="rId18">
            <a:alphaModFix/>
          </a:blip>
          <a:stretch>
            <a:fillRect/>
          </a:stretch>
        </p:blipFill>
        <p:spPr>
          <a:xfrm>
            <a:off x="9764524" y="3976698"/>
            <a:ext cx="463918" cy="507900"/>
          </a:xfrm>
          <a:prstGeom prst="rect">
            <a:avLst/>
          </a:prstGeom>
          <a:noFill/>
          <a:ln>
            <a:noFill/>
          </a:ln>
        </p:spPr>
      </p:pic>
      <p:pic>
        <p:nvPicPr>
          <p:cNvPr id="93" name="Google Shape;93;p13"/>
          <p:cNvPicPr preferRelativeResize="0"/>
          <p:nvPr/>
        </p:nvPicPr>
        <p:blipFill>
          <a:blip r:embed="rId18">
            <a:alphaModFix/>
          </a:blip>
          <a:stretch>
            <a:fillRect/>
          </a:stretch>
        </p:blipFill>
        <p:spPr>
          <a:xfrm>
            <a:off x="6130712" y="3976698"/>
            <a:ext cx="463918" cy="507900"/>
          </a:xfrm>
          <a:prstGeom prst="rect">
            <a:avLst/>
          </a:prstGeom>
          <a:noFill/>
          <a:ln>
            <a:noFill/>
          </a:ln>
        </p:spPr>
      </p:pic>
      <p:pic>
        <p:nvPicPr>
          <p:cNvPr id="94" name="Google Shape;94;p13"/>
          <p:cNvPicPr preferRelativeResize="0"/>
          <p:nvPr/>
        </p:nvPicPr>
        <p:blipFill>
          <a:blip r:embed="rId19">
            <a:alphaModFix/>
          </a:blip>
          <a:stretch>
            <a:fillRect/>
          </a:stretch>
        </p:blipFill>
        <p:spPr>
          <a:xfrm>
            <a:off x="6141150" y="4569522"/>
            <a:ext cx="443025" cy="485035"/>
          </a:xfrm>
          <a:prstGeom prst="rect">
            <a:avLst/>
          </a:prstGeom>
          <a:noFill/>
          <a:ln>
            <a:noFill/>
          </a:ln>
        </p:spPr>
      </p:pic>
      <p:pic>
        <p:nvPicPr>
          <p:cNvPr id="95" name="Google Shape;95;p13"/>
          <p:cNvPicPr preferRelativeResize="0"/>
          <p:nvPr/>
        </p:nvPicPr>
        <p:blipFill>
          <a:blip r:embed="rId20">
            <a:alphaModFix/>
          </a:blip>
          <a:stretch>
            <a:fillRect/>
          </a:stretch>
        </p:blipFill>
        <p:spPr>
          <a:xfrm>
            <a:off x="6712422" y="3535949"/>
            <a:ext cx="564727" cy="618275"/>
          </a:xfrm>
          <a:prstGeom prst="rect">
            <a:avLst/>
          </a:prstGeom>
          <a:noFill/>
          <a:ln>
            <a:noFill/>
          </a:ln>
        </p:spPr>
      </p:pic>
      <p:pic>
        <p:nvPicPr>
          <p:cNvPr id="96" name="Google Shape;96;p13"/>
          <p:cNvPicPr preferRelativeResize="0"/>
          <p:nvPr/>
        </p:nvPicPr>
        <p:blipFill>
          <a:blip r:embed="rId21">
            <a:alphaModFix/>
          </a:blip>
          <a:stretch>
            <a:fillRect/>
          </a:stretch>
        </p:blipFill>
        <p:spPr>
          <a:xfrm>
            <a:off x="10413524" y="3978600"/>
            <a:ext cx="634200" cy="691359"/>
          </a:xfrm>
          <a:prstGeom prst="rect">
            <a:avLst/>
          </a:prstGeom>
          <a:noFill/>
          <a:ln>
            <a:noFill/>
          </a:ln>
        </p:spPr>
      </p:pic>
      <p:pic>
        <p:nvPicPr>
          <p:cNvPr id="97" name="Google Shape;97;p13"/>
          <p:cNvPicPr preferRelativeResize="0"/>
          <p:nvPr/>
        </p:nvPicPr>
        <p:blipFill>
          <a:blip r:embed="rId22">
            <a:alphaModFix/>
          </a:blip>
          <a:stretch>
            <a:fillRect/>
          </a:stretch>
        </p:blipFill>
        <p:spPr>
          <a:xfrm>
            <a:off x="2507325" y="4971716"/>
            <a:ext cx="463925" cy="507931"/>
          </a:xfrm>
          <a:prstGeom prst="rect">
            <a:avLst/>
          </a:prstGeom>
          <a:noFill/>
          <a:ln>
            <a:noFill/>
          </a:ln>
        </p:spPr>
      </p:pic>
      <p:pic>
        <p:nvPicPr>
          <p:cNvPr id="98" name="Google Shape;98;p13"/>
          <p:cNvPicPr preferRelativeResize="0"/>
          <p:nvPr/>
        </p:nvPicPr>
        <p:blipFill>
          <a:blip r:embed="rId22">
            <a:alphaModFix/>
          </a:blip>
          <a:stretch>
            <a:fillRect/>
          </a:stretch>
        </p:blipFill>
        <p:spPr>
          <a:xfrm>
            <a:off x="9971850" y="4777438"/>
            <a:ext cx="634200" cy="694357"/>
          </a:xfrm>
          <a:prstGeom prst="rect">
            <a:avLst/>
          </a:prstGeom>
          <a:noFill/>
          <a:ln>
            <a:noFill/>
          </a:ln>
        </p:spPr>
      </p:pic>
      <p:pic>
        <p:nvPicPr>
          <p:cNvPr id="99" name="Google Shape;99;p13"/>
          <p:cNvPicPr preferRelativeResize="0"/>
          <p:nvPr/>
        </p:nvPicPr>
        <p:blipFill>
          <a:blip r:embed="rId23">
            <a:alphaModFix/>
          </a:blip>
          <a:stretch>
            <a:fillRect/>
          </a:stretch>
        </p:blipFill>
        <p:spPr>
          <a:xfrm>
            <a:off x="1511300" y="1901810"/>
            <a:ext cx="634200" cy="691606"/>
          </a:xfrm>
          <a:prstGeom prst="rect">
            <a:avLst/>
          </a:prstGeom>
          <a:noFill/>
          <a:ln>
            <a:noFill/>
          </a:ln>
        </p:spPr>
      </p:pic>
      <p:pic>
        <p:nvPicPr>
          <p:cNvPr id="100" name="Google Shape;100;p13"/>
          <p:cNvPicPr preferRelativeResize="0"/>
          <p:nvPr/>
        </p:nvPicPr>
        <p:blipFill>
          <a:blip r:embed="rId23">
            <a:alphaModFix/>
          </a:blip>
          <a:stretch>
            <a:fillRect/>
          </a:stretch>
        </p:blipFill>
        <p:spPr>
          <a:xfrm>
            <a:off x="4382783" y="2607503"/>
            <a:ext cx="824418" cy="899075"/>
          </a:xfrm>
          <a:prstGeom prst="rect">
            <a:avLst/>
          </a:prstGeom>
          <a:noFill/>
          <a:ln>
            <a:noFill/>
          </a:ln>
        </p:spPr>
      </p:pic>
      <p:pic>
        <p:nvPicPr>
          <p:cNvPr id="101" name="Google Shape;101;p13"/>
          <p:cNvPicPr preferRelativeResize="0"/>
          <p:nvPr/>
        </p:nvPicPr>
        <p:blipFill>
          <a:blip r:embed="rId23">
            <a:alphaModFix/>
          </a:blip>
          <a:stretch>
            <a:fillRect/>
          </a:stretch>
        </p:blipFill>
        <p:spPr>
          <a:xfrm>
            <a:off x="8110077" y="1281373"/>
            <a:ext cx="634200" cy="6916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graphicFrame>
        <p:nvGraphicFramePr>
          <p:cNvPr id="106" name="Google Shape;106;p14"/>
          <p:cNvGraphicFramePr/>
          <p:nvPr/>
        </p:nvGraphicFramePr>
        <p:xfrm>
          <a:off x="254600" y="247000"/>
          <a:ext cx="3000000" cy="3000000"/>
        </p:xfrm>
        <a:graphic>
          <a:graphicData uri="http://schemas.openxmlformats.org/drawingml/2006/table">
            <a:tbl>
              <a:tblPr>
                <a:noFill/>
                <a:tableStyleId>{83D4CA7D-E233-4339-981B-4E7AEAE8AF26}</a:tableStyleId>
              </a:tblPr>
              <a:tblGrid>
                <a:gridCol w="3257550"/>
                <a:gridCol w="3175200"/>
                <a:gridCol w="3441325"/>
                <a:gridCol w="1966450"/>
                <a:gridCol w="382850"/>
                <a:gridCol w="2444675"/>
              </a:tblGrid>
              <a:tr h="368450">
                <a:tc gridSpan="6">
                  <a:txBody>
                    <a:bodyPr/>
                    <a:lstStyle/>
                    <a:p>
                      <a:pPr indent="0" lvl="0" marL="0" rtl="0" algn="l">
                        <a:spcBef>
                          <a:spcPts val="0"/>
                        </a:spcBef>
                        <a:spcAft>
                          <a:spcPts val="0"/>
                        </a:spcAft>
                        <a:buNone/>
                      </a:pPr>
                      <a:r>
                        <a:rPr b="1" lang="en-GB" sz="2100">
                          <a:latin typeface="Handlee"/>
                          <a:ea typeface="Handlee"/>
                          <a:cs typeface="Handlee"/>
                          <a:sym typeface="Handlee"/>
                        </a:rPr>
                        <a:t>F2: Autumn 1: It’s good to be me     (Hawthorn / Rowan) </a:t>
                      </a:r>
                      <a:endParaRPr b="1" sz="2100">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9EAD3"/>
                    </a:solidFill>
                  </a:tcPr>
                </a:tc>
                <a:tc hMerge="1"/>
                <a:tc hMerge="1"/>
                <a:tc hMerge="1"/>
                <a:tc hMerge="1"/>
                <a:tc hMerge="1"/>
              </a:tr>
              <a:tr h="371025">
                <a:tc>
                  <a:txBody>
                    <a:bodyPr/>
                    <a:lstStyle/>
                    <a:p>
                      <a:pPr indent="0" lvl="0" marL="0" rtl="0" algn="l">
                        <a:spcBef>
                          <a:spcPts val="0"/>
                        </a:spcBef>
                        <a:spcAft>
                          <a:spcPts val="0"/>
                        </a:spcAft>
                        <a:buNone/>
                      </a:pPr>
                      <a:r>
                        <a:rPr b="1" lang="en-GB">
                          <a:latin typeface="Handlee"/>
                          <a:ea typeface="Handlee"/>
                          <a:cs typeface="Handlee"/>
                          <a:sym typeface="Handlee"/>
                        </a:rPr>
                        <a:t>1)Can I answer questions about my school?</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1300">
                          <a:latin typeface="Handlee"/>
                          <a:ea typeface="Handlee"/>
                          <a:cs typeface="Handlee"/>
                          <a:sym typeface="Handlee"/>
                        </a:rPr>
                        <a:t>2) Can I talk about what makes me special? </a:t>
                      </a:r>
                      <a:endParaRPr b="1" sz="1300">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latin typeface="Handlee"/>
                          <a:ea typeface="Handlee"/>
                          <a:cs typeface="Handlee"/>
                          <a:sym typeface="Handlee"/>
                        </a:rPr>
                        <a:t>3)4))Can I tell you who is in my family?</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gridSpan="3">
                  <a:txBody>
                    <a:bodyPr/>
                    <a:lstStyle/>
                    <a:p>
                      <a:pPr indent="0" lvl="0" marL="0" rtl="0" algn="l">
                        <a:spcBef>
                          <a:spcPts val="0"/>
                        </a:spcBef>
                        <a:spcAft>
                          <a:spcPts val="0"/>
                        </a:spcAft>
                        <a:buNone/>
                      </a:pPr>
                      <a:r>
                        <a:rPr b="1" lang="en-GB">
                          <a:latin typeface="Handlee"/>
                          <a:ea typeface="Handlee"/>
                          <a:cs typeface="Handlee"/>
                          <a:sym typeface="Handlee"/>
                        </a:rPr>
                        <a:t>5)6)Can I talk about where I live and start to talk about my local area?</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hMerge="1"/>
                <a:tc hMerge="1"/>
              </a:tr>
              <a:tr h="371025">
                <a:tc>
                  <a:txBody>
                    <a:bodyPr/>
                    <a:lstStyle/>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sz="1300">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gridSpan="3">
                  <a:txBody>
                    <a:bodyPr/>
                    <a:lstStyle/>
                    <a:p>
                      <a:pPr indent="0" lvl="0" marL="0" rtl="0" algn="l">
                        <a:spcBef>
                          <a:spcPts val="0"/>
                        </a:spcBef>
                        <a:spcAft>
                          <a:spcPts val="0"/>
                        </a:spcAft>
                        <a:buNone/>
                      </a:pPr>
                      <a:r>
                        <a:t/>
                      </a:r>
                      <a:endParaRPr b="1">
                        <a:latin typeface="Handlee"/>
                        <a:ea typeface="Handlee"/>
                        <a:cs typeface="Handlee"/>
                        <a:sym typeface="Handle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hMerge="1"/>
                <a:tc hMerge="1"/>
              </a:tr>
            </a:tbl>
          </a:graphicData>
        </a:graphic>
      </p:graphicFrame>
      <p:pic>
        <p:nvPicPr>
          <p:cNvPr id="107" name="Google Shape;107;p14"/>
          <p:cNvPicPr preferRelativeResize="0"/>
          <p:nvPr/>
        </p:nvPicPr>
        <p:blipFill>
          <a:blip r:embed="rId3">
            <a:alphaModFix/>
          </a:blip>
          <a:stretch>
            <a:fillRect/>
          </a:stretch>
        </p:blipFill>
        <p:spPr>
          <a:xfrm>
            <a:off x="450800" y="1297525"/>
            <a:ext cx="1606599" cy="1144769"/>
          </a:xfrm>
          <a:prstGeom prst="rect">
            <a:avLst/>
          </a:prstGeom>
          <a:noFill/>
          <a:ln>
            <a:noFill/>
          </a:ln>
        </p:spPr>
      </p:pic>
      <p:pic>
        <p:nvPicPr>
          <p:cNvPr id="108" name="Google Shape;108;p14"/>
          <p:cNvPicPr preferRelativeResize="0"/>
          <p:nvPr/>
        </p:nvPicPr>
        <p:blipFill>
          <a:blip r:embed="rId4">
            <a:alphaModFix/>
          </a:blip>
          <a:stretch>
            <a:fillRect/>
          </a:stretch>
        </p:blipFill>
        <p:spPr>
          <a:xfrm>
            <a:off x="1905548" y="2045600"/>
            <a:ext cx="1606601" cy="1180984"/>
          </a:xfrm>
          <a:prstGeom prst="rect">
            <a:avLst/>
          </a:prstGeom>
          <a:noFill/>
          <a:ln>
            <a:noFill/>
          </a:ln>
        </p:spPr>
      </p:pic>
      <p:pic>
        <p:nvPicPr>
          <p:cNvPr id="109" name="Google Shape;109;p14"/>
          <p:cNvPicPr preferRelativeResize="0"/>
          <p:nvPr/>
        </p:nvPicPr>
        <p:blipFill>
          <a:blip r:embed="rId5">
            <a:alphaModFix/>
          </a:blip>
          <a:stretch>
            <a:fillRect/>
          </a:stretch>
        </p:blipFill>
        <p:spPr>
          <a:xfrm>
            <a:off x="450800" y="3001325"/>
            <a:ext cx="1606600" cy="1137300"/>
          </a:xfrm>
          <a:prstGeom prst="rect">
            <a:avLst/>
          </a:prstGeom>
          <a:noFill/>
          <a:ln>
            <a:noFill/>
          </a:ln>
        </p:spPr>
      </p:pic>
      <p:pic>
        <p:nvPicPr>
          <p:cNvPr id="110" name="Google Shape;110;p14"/>
          <p:cNvPicPr preferRelativeResize="0"/>
          <p:nvPr/>
        </p:nvPicPr>
        <p:blipFill>
          <a:blip r:embed="rId6">
            <a:alphaModFix/>
          </a:blip>
          <a:stretch>
            <a:fillRect/>
          </a:stretch>
        </p:blipFill>
        <p:spPr>
          <a:xfrm>
            <a:off x="1956475" y="3931977"/>
            <a:ext cx="1504747" cy="1180975"/>
          </a:xfrm>
          <a:prstGeom prst="rect">
            <a:avLst/>
          </a:prstGeom>
          <a:noFill/>
          <a:ln>
            <a:noFill/>
          </a:ln>
        </p:spPr>
      </p:pic>
      <p:pic>
        <p:nvPicPr>
          <p:cNvPr id="111" name="Google Shape;111;p14"/>
          <p:cNvPicPr preferRelativeResize="0"/>
          <p:nvPr/>
        </p:nvPicPr>
        <p:blipFill>
          <a:blip r:embed="rId7">
            <a:alphaModFix/>
          </a:blip>
          <a:stretch>
            <a:fillRect/>
          </a:stretch>
        </p:blipFill>
        <p:spPr>
          <a:xfrm>
            <a:off x="336500" y="4942125"/>
            <a:ext cx="1835199" cy="1425700"/>
          </a:xfrm>
          <a:prstGeom prst="rect">
            <a:avLst/>
          </a:prstGeom>
          <a:noFill/>
          <a:ln>
            <a:noFill/>
          </a:ln>
        </p:spPr>
      </p:pic>
      <p:pic>
        <p:nvPicPr>
          <p:cNvPr id="112" name="Google Shape;112;p14"/>
          <p:cNvPicPr preferRelativeResize="0"/>
          <p:nvPr/>
        </p:nvPicPr>
        <p:blipFill>
          <a:blip r:embed="rId8">
            <a:alphaModFix/>
          </a:blip>
          <a:stretch>
            <a:fillRect/>
          </a:stretch>
        </p:blipFill>
        <p:spPr>
          <a:xfrm>
            <a:off x="3597600" y="1297525"/>
            <a:ext cx="1504750" cy="4127315"/>
          </a:xfrm>
          <a:prstGeom prst="rect">
            <a:avLst/>
          </a:prstGeom>
          <a:noFill/>
          <a:ln>
            <a:noFill/>
          </a:ln>
        </p:spPr>
      </p:pic>
      <p:pic>
        <p:nvPicPr>
          <p:cNvPr id="113" name="Google Shape;113;p14"/>
          <p:cNvPicPr preferRelativeResize="0"/>
          <p:nvPr/>
        </p:nvPicPr>
        <p:blipFill>
          <a:blip r:embed="rId9">
            <a:alphaModFix/>
          </a:blip>
          <a:stretch>
            <a:fillRect/>
          </a:stretch>
        </p:blipFill>
        <p:spPr>
          <a:xfrm>
            <a:off x="5102351" y="1304325"/>
            <a:ext cx="1504750" cy="4113705"/>
          </a:xfrm>
          <a:prstGeom prst="rect">
            <a:avLst/>
          </a:prstGeom>
          <a:noFill/>
          <a:ln>
            <a:noFill/>
          </a:ln>
        </p:spPr>
      </p:pic>
      <p:pic>
        <p:nvPicPr>
          <p:cNvPr id="114" name="Google Shape;114;p14"/>
          <p:cNvPicPr preferRelativeResize="0"/>
          <p:nvPr/>
        </p:nvPicPr>
        <p:blipFill>
          <a:blip r:embed="rId10">
            <a:alphaModFix/>
          </a:blip>
          <a:stretch>
            <a:fillRect/>
          </a:stretch>
        </p:blipFill>
        <p:spPr>
          <a:xfrm>
            <a:off x="3683225" y="5526975"/>
            <a:ext cx="1333500" cy="2457450"/>
          </a:xfrm>
          <a:prstGeom prst="rect">
            <a:avLst/>
          </a:prstGeom>
          <a:noFill/>
          <a:ln>
            <a:noFill/>
          </a:ln>
        </p:spPr>
      </p:pic>
      <p:pic>
        <p:nvPicPr>
          <p:cNvPr id="115" name="Google Shape;115;p14"/>
          <p:cNvPicPr preferRelativeResize="0"/>
          <p:nvPr/>
        </p:nvPicPr>
        <p:blipFill>
          <a:blip r:embed="rId11">
            <a:alphaModFix/>
          </a:blip>
          <a:stretch>
            <a:fillRect/>
          </a:stretch>
        </p:blipFill>
        <p:spPr>
          <a:xfrm>
            <a:off x="5102350" y="5626600"/>
            <a:ext cx="1333500" cy="1246528"/>
          </a:xfrm>
          <a:prstGeom prst="rect">
            <a:avLst/>
          </a:prstGeom>
          <a:noFill/>
          <a:ln>
            <a:noFill/>
          </a:ln>
        </p:spPr>
      </p:pic>
      <p:pic>
        <p:nvPicPr>
          <p:cNvPr id="116" name="Google Shape;116;p14"/>
          <p:cNvPicPr preferRelativeResize="0"/>
          <p:nvPr/>
        </p:nvPicPr>
        <p:blipFill>
          <a:blip r:embed="rId12">
            <a:alphaModFix/>
          </a:blip>
          <a:stretch>
            <a:fillRect/>
          </a:stretch>
        </p:blipFill>
        <p:spPr>
          <a:xfrm>
            <a:off x="6819900" y="1453600"/>
            <a:ext cx="3047310" cy="1425700"/>
          </a:xfrm>
          <a:prstGeom prst="rect">
            <a:avLst/>
          </a:prstGeom>
          <a:noFill/>
          <a:ln>
            <a:noFill/>
          </a:ln>
        </p:spPr>
      </p:pic>
      <p:pic>
        <p:nvPicPr>
          <p:cNvPr id="117" name="Google Shape;117;p14"/>
          <p:cNvPicPr preferRelativeResize="0"/>
          <p:nvPr/>
        </p:nvPicPr>
        <p:blipFill>
          <a:blip r:embed="rId13">
            <a:alphaModFix/>
          </a:blip>
          <a:stretch>
            <a:fillRect/>
          </a:stretch>
        </p:blipFill>
        <p:spPr>
          <a:xfrm>
            <a:off x="6819900" y="3001325"/>
            <a:ext cx="1690511" cy="1510675"/>
          </a:xfrm>
          <a:prstGeom prst="rect">
            <a:avLst/>
          </a:prstGeom>
          <a:noFill/>
          <a:ln>
            <a:noFill/>
          </a:ln>
        </p:spPr>
      </p:pic>
      <p:pic>
        <p:nvPicPr>
          <p:cNvPr id="118" name="Google Shape;118;p14"/>
          <p:cNvPicPr preferRelativeResize="0"/>
          <p:nvPr/>
        </p:nvPicPr>
        <p:blipFill>
          <a:blip r:embed="rId14">
            <a:alphaModFix/>
          </a:blip>
          <a:stretch>
            <a:fillRect/>
          </a:stretch>
        </p:blipFill>
        <p:spPr>
          <a:xfrm>
            <a:off x="8510400" y="3001328"/>
            <a:ext cx="1606600" cy="1510684"/>
          </a:xfrm>
          <a:prstGeom prst="rect">
            <a:avLst/>
          </a:prstGeom>
          <a:noFill/>
          <a:ln>
            <a:noFill/>
          </a:ln>
        </p:spPr>
      </p:pic>
      <p:pic>
        <p:nvPicPr>
          <p:cNvPr id="119" name="Google Shape;119;p14"/>
          <p:cNvPicPr preferRelativeResize="0"/>
          <p:nvPr/>
        </p:nvPicPr>
        <p:blipFill>
          <a:blip r:embed="rId15">
            <a:alphaModFix/>
          </a:blip>
          <a:stretch>
            <a:fillRect/>
          </a:stretch>
        </p:blipFill>
        <p:spPr>
          <a:xfrm>
            <a:off x="6819903" y="4634025"/>
            <a:ext cx="3198382" cy="1510675"/>
          </a:xfrm>
          <a:prstGeom prst="rect">
            <a:avLst/>
          </a:prstGeom>
          <a:noFill/>
          <a:ln>
            <a:noFill/>
          </a:ln>
        </p:spPr>
      </p:pic>
      <p:pic>
        <p:nvPicPr>
          <p:cNvPr id="120" name="Google Shape;120;p14"/>
          <p:cNvPicPr preferRelativeResize="0"/>
          <p:nvPr/>
        </p:nvPicPr>
        <p:blipFill>
          <a:blip r:embed="rId16">
            <a:alphaModFix/>
          </a:blip>
          <a:stretch>
            <a:fillRect/>
          </a:stretch>
        </p:blipFill>
        <p:spPr>
          <a:xfrm>
            <a:off x="6898027" y="6266725"/>
            <a:ext cx="3047300" cy="1374055"/>
          </a:xfrm>
          <a:prstGeom prst="rect">
            <a:avLst/>
          </a:prstGeom>
          <a:noFill/>
          <a:ln>
            <a:noFill/>
          </a:ln>
        </p:spPr>
      </p:pic>
      <p:pic>
        <p:nvPicPr>
          <p:cNvPr id="121" name="Google Shape;121;p14"/>
          <p:cNvPicPr preferRelativeResize="0"/>
          <p:nvPr/>
        </p:nvPicPr>
        <p:blipFill>
          <a:blip r:embed="rId17">
            <a:alphaModFix/>
          </a:blip>
          <a:stretch>
            <a:fillRect/>
          </a:stretch>
        </p:blipFill>
        <p:spPr>
          <a:xfrm>
            <a:off x="6926575" y="7762801"/>
            <a:ext cx="1438966" cy="1374050"/>
          </a:xfrm>
          <a:prstGeom prst="rect">
            <a:avLst/>
          </a:prstGeom>
          <a:noFill/>
          <a:ln>
            <a:noFill/>
          </a:ln>
        </p:spPr>
      </p:pic>
      <p:pic>
        <p:nvPicPr>
          <p:cNvPr id="122" name="Google Shape;122;p14"/>
          <p:cNvPicPr preferRelativeResize="0"/>
          <p:nvPr/>
        </p:nvPicPr>
        <p:blipFill>
          <a:blip r:embed="rId18">
            <a:alphaModFix/>
          </a:blip>
          <a:stretch>
            <a:fillRect/>
          </a:stretch>
        </p:blipFill>
        <p:spPr>
          <a:xfrm>
            <a:off x="10293675" y="1453600"/>
            <a:ext cx="1438975" cy="1353066"/>
          </a:xfrm>
          <a:prstGeom prst="rect">
            <a:avLst/>
          </a:prstGeom>
          <a:noFill/>
          <a:ln>
            <a:noFill/>
          </a:ln>
        </p:spPr>
      </p:pic>
      <p:pic>
        <p:nvPicPr>
          <p:cNvPr id="123" name="Google Shape;123;p14"/>
          <p:cNvPicPr preferRelativeResize="0"/>
          <p:nvPr/>
        </p:nvPicPr>
        <p:blipFill>
          <a:blip r:embed="rId19">
            <a:alphaModFix/>
          </a:blip>
          <a:stretch>
            <a:fillRect/>
          </a:stretch>
        </p:blipFill>
        <p:spPr>
          <a:xfrm>
            <a:off x="11998650" y="1585425"/>
            <a:ext cx="2552700" cy="1162050"/>
          </a:xfrm>
          <a:prstGeom prst="rect">
            <a:avLst/>
          </a:prstGeom>
          <a:noFill/>
          <a:ln cap="flat" cmpd="sng" w="28575">
            <a:solidFill>
              <a:schemeClr val="dk2"/>
            </a:solidFill>
            <a:prstDash val="solid"/>
            <a:round/>
            <a:headEnd len="sm" w="sm" type="none"/>
            <a:tailEnd len="sm" w="sm" type="none"/>
          </a:ln>
        </p:spPr>
      </p:pic>
      <p:pic>
        <p:nvPicPr>
          <p:cNvPr id="124" name="Google Shape;124;p14"/>
          <p:cNvPicPr preferRelativeResize="0"/>
          <p:nvPr/>
        </p:nvPicPr>
        <p:blipFill>
          <a:blip r:embed="rId20">
            <a:alphaModFix/>
          </a:blip>
          <a:stretch>
            <a:fillRect/>
          </a:stretch>
        </p:blipFill>
        <p:spPr>
          <a:xfrm>
            <a:off x="10293675" y="2879300"/>
            <a:ext cx="1835200" cy="1148865"/>
          </a:xfrm>
          <a:prstGeom prst="rect">
            <a:avLst/>
          </a:prstGeom>
          <a:noFill/>
          <a:ln cap="flat" cmpd="sng" w="28575">
            <a:solidFill>
              <a:schemeClr val="dk2"/>
            </a:solidFill>
            <a:prstDash val="solid"/>
            <a:round/>
            <a:headEnd len="sm" w="sm" type="none"/>
            <a:tailEnd len="sm" w="sm" type="none"/>
          </a:ln>
        </p:spPr>
      </p:pic>
      <p:pic>
        <p:nvPicPr>
          <p:cNvPr id="125" name="Google Shape;125;p14"/>
          <p:cNvPicPr preferRelativeResize="0"/>
          <p:nvPr/>
        </p:nvPicPr>
        <p:blipFill>
          <a:blip r:embed="rId21">
            <a:alphaModFix/>
          </a:blip>
          <a:stretch>
            <a:fillRect/>
          </a:stretch>
        </p:blipFill>
        <p:spPr>
          <a:xfrm>
            <a:off x="10293675" y="4185300"/>
            <a:ext cx="2734125" cy="927650"/>
          </a:xfrm>
          <a:prstGeom prst="rect">
            <a:avLst/>
          </a:prstGeom>
          <a:noFill/>
          <a:ln cap="flat" cmpd="sng" w="28575">
            <a:solidFill>
              <a:schemeClr val="dk2"/>
            </a:solidFill>
            <a:prstDash val="solid"/>
            <a:round/>
            <a:headEnd len="sm" w="sm" type="none"/>
            <a:tailEnd len="sm" w="sm" type="none"/>
          </a:ln>
        </p:spPr>
      </p:pic>
      <p:pic>
        <p:nvPicPr>
          <p:cNvPr id="126" name="Google Shape;126;p14"/>
          <p:cNvPicPr preferRelativeResize="0"/>
          <p:nvPr/>
        </p:nvPicPr>
        <p:blipFill>
          <a:blip r:embed="rId22">
            <a:alphaModFix/>
          </a:blip>
          <a:stretch>
            <a:fillRect/>
          </a:stretch>
        </p:blipFill>
        <p:spPr>
          <a:xfrm>
            <a:off x="12305550" y="2879300"/>
            <a:ext cx="2456242" cy="1052675"/>
          </a:xfrm>
          <a:prstGeom prst="rect">
            <a:avLst/>
          </a:prstGeom>
          <a:noFill/>
          <a:ln cap="flat" cmpd="sng" w="28575">
            <a:solidFill>
              <a:schemeClr val="dk2"/>
            </a:solidFill>
            <a:prstDash val="solid"/>
            <a:round/>
            <a:headEnd len="sm" w="sm" type="none"/>
            <a:tailEnd len="sm" w="sm" type="none"/>
          </a:ln>
        </p:spPr>
      </p:pic>
      <p:pic>
        <p:nvPicPr>
          <p:cNvPr id="127" name="Google Shape;127;p14"/>
          <p:cNvPicPr preferRelativeResize="0"/>
          <p:nvPr/>
        </p:nvPicPr>
        <p:blipFill rotWithShape="1">
          <a:blip r:embed="rId23">
            <a:alphaModFix/>
          </a:blip>
          <a:srcRect b="30982" l="0" r="67795" t="0"/>
          <a:stretch/>
        </p:blipFill>
        <p:spPr>
          <a:xfrm>
            <a:off x="13204477" y="4138626"/>
            <a:ext cx="1438975" cy="1350704"/>
          </a:xfrm>
          <a:prstGeom prst="rect">
            <a:avLst/>
          </a:prstGeom>
          <a:noFill/>
          <a:ln cap="flat" cmpd="sng" w="28575">
            <a:solidFill>
              <a:schemeClr val="dk2"/>
            </a:solidFill>
            <a:prstDash val="solid"/>
            <a:round/>
            <a:headEnd len="sm" w="sm" type="none"/>
            <a:tailEnd len="sm" w="sm" type="none"/>
          </a:ln>
        </p:spPr>
      </p:pic>
      <p:pic>
        <p:nvPicPr>
          <p:cNvPr id="128" name="Google Shape;128;p14"/>
          <p:cNvPicPr preferRelativeResize="0"/>
          <p:nvPr/>
        </p:nvPicPr>
        <p:blipFill>
          <a:blip r:embed="rId24">
            <a:alphaModFix/>
          </a:blip>
          <a:stretch>
            <a:fillRect/>
          </a:stretch>
        </p:blipFill>
        <p:spPr>
          <a:xfrm>
            <a:off x="10231075" y="5270075"/>
            <a:ext cx="2937200" cy="1350700"/>
          </a:xfrm>
          <a:prstGeom prst="rect">
            <a:avLst/>
          </a:prstGeom>
          <a:noFill/>
          <a:ln>
            <a:noFill/>
          </a:ln>
        </p:spPr>
      </p:pic>
      <p:pic>
        <p:nvPicPr>
          <p:cNvPr id="129" name="Google Shape;129;p14"/>
          <p:cNvPicPr preferRelativeResize="0"/>
          <p:nvPr/>
        </p:nvPicPr>
        <p:blipFill>
          <a:blip r:embed="rId25">
            <a:alphaModFix/>
          </a:blip>
          <a:stretch>
            <a:fillRect/>
          </a:stretch>
        </p:blipFill>
        <p:spPr>
          <a:xfrm>
            <a:off x="450800" y="6525526"/>
            <a:ext cx="847330" cy="927650"/>
          </a:xfrm>
          <a:prstGeom prst="rect">
            <a:avLst/>
          </a:prstGeom>
          <a:noFill/>
          <a:ln>
            <a:noFill/>
          </a:ln>
        </p:spPr>
      </p:pic>
      <p:pic>
        <p:nvPicPr>
          <p:cNvPr id="130" name="Google Shape;130;p14"/>
          <p:cNvPicPr preferRelativeResize="0"/>
          <p:nvPr/>
        </p:nvPicPr>
        <p:blipFill>
          <a:blip r:embed="rId26">
            <a:alphaModFix/>
          </a:blip>
          <a:stretch>
            <a:fillRect/>
          </a:stretch>
        </p:blipFill>
        <p:spPr>
          <a:xfrm>
            <a:off x="3683225" y="8207290"/>
            <a:ext cx="961471" cy="1052675"/>
          </a:xfrm>
          <a:prstGeom prst="rect">
            <a:avLst/>
          </a:prstGeom>
          <a:noFill/>
          <a:ln>
            <a:noFill/>
          </a:ln>
        </p:spPr>
      </p:pic>
      <p:pic>
        <p:nvPicPr>
          <p:cNvPr id="131" name="Google Shape;131;p14"/>
          <p:cNvPicPr preferRelativeResize="0"/>
          <p:nvPr/>
        </p:nvPicPr>
        <p:blipFill>
          <a:blip r:embed="rId27">
            <a:alphaModFix/>
          </a:blip>
          <a:stretch>
            <a:fillRect/>
          </a:stretch>
        </p:blipFill>
        <p:spPr>
          <a:xfrm>
            <a:off x="5102350" y="7984432"/>
            <a:ext cx="961475" cy="1052665"/>
          </a:xfrm>
          <a:prstGeom prst="rect">
            <a:avLst/>
          </a:prstGeom>
          <a:noFill/>
          <a:ln>
            <a:noFill/>
          </a:ln>
        </p:spPr>
      </p:pic>
      <p:pic>
        <p:nvPicPr>
          <p:cNvPr id="132" name="Google Shape;132;p14"/>
          <p:cNvPicPr preferRelativeResize="0"/>
          <p:nvPr/>
        </p:nvPicPr>
        <p:blipFill>
          <a:blip r:embed="rId26">
            <a:alphaModFix/>
          </a:blip>
          <a:stretch>
            <a:fillRect/>
          </a:stretch>
        </p:blipFill>
        <p:spPr>
          <a:xfrm>
            <a:off x="8750525" y="8359690"/>
            <a:ext cx="961471" cy="1052675"/>
          </a:xfrm>
          <a:prstGeom prst="rect">
            <a:avLst/>
          </a:prstGeom>
          <a:noFill/>
          <a:ln>
            <a:noFill/>
          </a:ln>
        </p:spPr>
      </p:pic>
      <p:pic>
        <p:nvPicPr>
          <p:cNvPr id="133" name="Google Shape;133;p14"/>
          <p:cNvPicPr preferRelativeResize="0"/>
          <p:nvPr/>
        </p:nvPicPr>
        <p:blipFill>
          <a:blip r:embed="rId27">
            <a:alphaModFix/>
          </a:blip>
          <a:stretch>
            <a:fillRect/>
          </a:stretch>
        </p:blipFill>
        <p:spPr>
          <a:xfrm>
            <a:off x="10455400" y="8207307"/>
            <a:ext cx="961475" cy="1052665"/>
          </a:xfrm>
          <a:prstGeom prst="rect">
            <a:avLst/>
          </a:prstGeom>
          <a:noFill/>
          <a:ln>
            <a:noFill/>
          </a:ln>
        </p:spPr>
      </p:pic>
      <p:pic>
        <p:nvPicPr>
          <p:cNvPr id="134" name="Google Shape;134;p14"/>
          <p:cNvPicPr preferRelativeResize="0"/>
          <p:nvPr/>
        </p:nvPicPr>
        <p:blipFill>
          <a:blip r:embed="rId25">
            <a:alphaModFix/>
          </a:blip>
          <a:stretch>
            <a:fillRect/>
          </a:stretch>
        </p:blipFill>
        <p:spPr>
          <a:xfrm>
            <a:off x="11732650" y="8210698"/>
            <a:ext cx="961475" cy="10526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5"/>
          <p:cNvSpPr txBox="1"/>
          <p:nvPr/>
        </p:nvSpPr>
        <p:spPr>
          <a:xfrm>
            <a:off x="3232625" y="159100"/>
            <a:ext cx="3720000" cy="9696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Handlee"/>
                <a:ea typeface="Handlee"/>
                <a:cs typeface="Handlee"/>
                <a:sym typeface="Handlee"/>
              </a:rPr>
              <a:t>Music: Pulse : </a:t>
            </a:r>
            <a:r>
              <a:rPr lang="en-GB" sz="1200">
                <a:latin typeface="Handlee"/>
                <a:ea typeface="Handlee"/>
                <a:cs typeface="Handlee"/>
                <a:sym typeface="Handlee"/>
              </a:rPr>
              <a:t>the regular heartbeat of a piece.</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I can keep a steady pulse with some accuracy.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I can imitate movements in response to music. </a:t>
            </a:r>
            <a:endParaRPr sz="12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p:txBody>
      </p:sp>
      <p:sp>
        <p:nvSpPr>
          <p:cNvPr id="140" name="Google Shape;140;p15"/>
          <p:cNvSpPr txBox="1"/>
          <p:nvPr/>
        </p:nvSpPr>
        <p:spPr>
          <a:xfrm>
            <a:off x="413700" y="99250"/>
            <a:ext cx="2602500" cy="768600"/>
          </a:xfrm>
          <a:prstGeom prst="rect">
            <a:avLst/>
          </a:prstGeom>
          <a:solidFill>
            <a:srgbClr val="D9EAD3"/>
          </a:solidFill>
          <a:ln cap="flat" cmpd="sng" w="28575">
            <a:solidFill>
              <a:srgbClr val="000000"/>
            </a:solidFill>
            <a:prstDash val="solid"/>
            <a:round/>
            <a:headEnd len="sm" w="sm" type="none"/>
            <a:tailEnd len="sm" w="sm" type="none"/>
          </a:ln>
        </p:spPr>
        <p:txBody>
          <a:bodyPr anchorCtr="0" anchor="t" bIns="174750" lIns="174750" spcFirstLastPara="1" rIns="174750" wrap="square" tIns="174750">
            <a:spAutoFit/>
          </a:bodyPr>
          <a:lstStyle/>
          <a:p>
            <a:pPr indent="0" lvl="0" marL="0" rtl="0" algn="l">
              <a:spcBef>
                <a:spcPts val="0"/>
              </a:spcBef>
              <a:spcAft>
                <a:spcPts val="0"/>
              </a:spcAft>
              <a:buNone/>
            </a:pPr>
            <a:r>
              <a:rPr b="1" lang="en-GB" sz="2700" u="sng">
                <a:latin typeface="Handlee"/>
                <a:ea typeface="Handlee"/>
                <a:cs typeface="Handlee"/>
                <a:sym typeface="Handlee"/>
              </a:rPr>
              <a:t>Key Vocabulary:</a:t>
            </a:r>
            <a:r>
              <a:rPr lang="en-GB" sz="2400" u="sng">
                <a:latin typeface="Handlee"/>
                <a:ea typeface="Handlee"/>
                <a:cs typeface="Handlee"/>
                <a:sym typeface="Handlee"/>
              </a:rPr>
              <a:t> </a:t>
            </a:r>
            <a:endParaRPr sz="2400" u="sng">
              <a:latin typeface="Handlee"/>
              <a:ea typeface="Handlee"/>
              <a:cs typeface="Handlee"/>
              <a:sym typeface="Handlee"/>
            </a:endParaRPr>
          </a:p>
        </p:txBody>
      </p:sp>
      <p:sp>
        <p:nvSpPr>
          <p:cNvPr id="141" name="Google Shape;141;p15"/>
          <p:cNvSpPr txBox="1"/>
          <p:nvPr/>
        </p:nvSpPr>
        <p:spPr>
          <a:xfrm>
            <a:off x="7304900" y="220925"/>
            <a:ext cx="7433400" cy="2709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u="sng">
                <a:latin typeface="Handlee"/>
                <a:ea typeface="Handlee"/>
                <a:cs typeface="Handlee"/>
                <a:sym typeface="Handlee"/>
              </a:rPr>
              <a:t>Physical Development: Gross and Fine motor Skill</a:t>
            </a:r>
            <a:endParaRPr b="1" sz="1600" u="sng">
              <a:latin typeface="Handlee"/>
              <a:ea typeface="Handlee"/>
              <a:cs typeface="Handlee"/>
              <a:sym typeface="Handlee"/>
            </a:endParaRPr>
          </a:p>
          <a:p>
            <a:pPr indent="0" lvl="0" marL="0" rtl="0" algn="l">
              <a:spcBef>
                <a:spcPts val="0"/>
              </a:spcBef>
              <a:spcAft>
                <a:spcPts val="0"/>
              </a:spcAft>
              <a:buNone/>
            </a:pPr>
            <a:r>
              <a:rPr b="1" lang="en-GB" sz="1600">
                <a:latin typeface="Handlee"/>
                <a:ea typeface="Handlee"/>
                <a:cs typeface="Handlee"/>
                <a:sym typeface="Handlee"/>
              </a:rPr>
              <a:t>Lline Dancing</a:t>
            </a:r>
            <a:r>
              <a:rPr b="1" lang="en-GB" sz="1600">
                <a:latin typeface="Handlee"/>
                <a:ea typeface="Handlee"/>
                <a:cs typeface="Handlee"/>
                <a:sym typeface="Handlee"/>
              </a:rPr>
              <a:t>: </a:t>
            </a:r>
            <a:r>
              <a:rPr lang="en-GB" sz="1200">
                <a:latin typeface="Handlee"/>
                <a:ea typeface="Handlee"/>
                <a:cs typeface="Handlee"/>
                <a:sym typeface="Handlee"/>
              </a:rPr>
              <a:t>Gross and</a:t>
            </a:r>
            <a:r>
              <a:rPr lang="en-GB" sz="1200">
                <a:latin typeface="Handlee"/>
                <a:ea typeface="Handlee"/>
                <a:cs typeface="Handlee"/>
                <a:sym typeface="Handlee"/>
              </a:rPr>
              <a:t> fine motor movement using wavy lines, zig zag lines and arches.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600">
              <a:latin typeface="Handlee"/>
              <a:ea typeface="Handlee"/>
              <a:cs typeface="Handlee"/>
              <a:sym typeface="Handlee"/>
            </a:endParaRPr>
          </a:p>
          <a:p>
            <a:pPr indent="0" lvl="0" marL="0" rtl="0" algn="l">
              <a:spcBef>
                <a:spcPts val="0"/>
              </a:spcBef>
              <a:spcAft>
                <a:spcPts val="0"/>
              </a:spcAft>
              <a:buNone/>
            </a:pPr>
            <a:r>
              <a:rPr b="1" lang="en-GB" sz="1600">
                <a:latin typeface="Handlee"/>
                <a:ea typeface="Handlee"/>
                <a:cs typeface="Handlee"/>
                <a:sym typeface="Handlee"/>
              </a:rPr>
              <a:t>Dough Disco</a:t>
            </a:r>
            <a:r>
              <a:rPr lang="en-GB" sz="1600">
                <a:latin typeface="Handlee"/>
                <a:ea typeface="Handlee"/>
                <a:cs typeface="Handlee"/>
                <a:sym typeface="Handlee"/>
              </a:rPr>
              <a:t> : </a:t>
            </a:r>
            <a:r>
              <a:rPr lang="en-GB" sz="1200">
                <a:latin typeface="Handlee"/>
                <a:ea typeface="Handlee"/>
                <a:cs typeface="Handlee"/>
                <a:sym typeface="Handlee"/>
              </a:rPr>
              <a:t>Fine motor control using dough to practise squeezing, balling the dough, </a:t>
            </a:r>
            <a:r>
              <a:rPr lang="en-GB" sz="1200">
                <a:latin typeface="Handlee"/>
                <a:ea typeface="Handlee"/>
                <a:cs typeface="Handlee"/>
                <a:sym typeface="Handlee"/>
              </a:rPr>
              <a:t>separating each finger to push the dough and also rolling a sausage shape. </a:t>
            </a:r>
            <a:endParaRPr sz="1200">
              <a:latin typeface="Handlee"/>
              <a:ea typeface="Handlee"/>
              <a:cs typeface="Handlee"/>
              <a:sym typeface="Handlee"/>
            </a:endParaRPr>
          </a:p>
          <a:p>
            <a:pPr indent="0" lvl="0" marL="0" rtl="0" algn="l">
              <a:spcBef>
                <a:spcPts val="0"/>
              </a:spcBef>
              <a:spcAft>
                <a:spcPts val="0"/>
              </a:spcAft>
              <a:buNone/>
            </a:pPr>
            <a:r>
              <a:t/>
            </a:r>
            <a:endParaRPr sz="1600">
              <a:latin typeface="Handlee"/>
              <a:ea typeface="Handlee"/>
              <a:cs typeface="Handlee"/>
              <a:sym typeface="Handlee"/>
            </a:endParaRPr>
          </a:p>
          <a:p>
            <a:pPr indent="0" lvl="0" marL="0" rtl="0" algn="l">
              <a:spcBef>
                <a:spcPts val="0"/>
              </a:spcBef>
              <a:spcAft>
                <a:spcPts val="0"/>
              </a:spcAft>
              <a:buNone/>
            </a:pPr>
            <a:r>
              <a:rPr b="1" lang="en-GB" sz="1200">
                <a:latin typeface="Handlee"/>
                <a:ea typeface="Handlee"/>
                <a:cs typeface="Handlee"/>
                <a:sym typeface="Handlee"/>
              </a:rPr>
              <a:t>Physical Development - Spatial awareness </a:t>
            </a:r>
            <a:endParaRPr b="1"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We will be playing listening and attention games PE that will involve the </a:t>
            </a:r>
            <a:r>
              <a:rPr lang="en-GB" sz="1200">
                <a:latin typeface="Handlee"/>
                <a:ea typeface="Handlee"/>
                <a:cs typeface="Handlee"/>
                <a:sym typeface="Handlee"/>
              </a:rPr>
              <a:t>children negotiating  the space around them, carefully changing direction etc.  </a:t>
            </a:r>
            <a:r>
              <a:rPr lang="en-GB" sz="1200">
                <a:solidFill>
                  <a:schemeClr val="dk1"/>
                </a:solidFill>
                <a:latin typeface="Handlee"/>
                <a:ea typeface="Handlee"/>
                <a:cs typeface="Handlee"/>
                <a:sym typeface="Handlee"/>
              </a:rPr>
              <a:t>Further develop the skills they need to manage the school day successfully:</a:t>
            </a:r>
            <a:endParaRPr sz="1200">
              <a:solidFill>
                <a:schemeClr val="dk1"/>
              </a:solidFill>
              <a:latin typeface="Handlee"/>
              <a:ea typeface="Handlee"/>
              <a:cs typeface="Handlee"/>
              <a:sym typeface="Handlee"/>
            </a:endParaRPr>
          </a:p>
          <a:p>
            <a:pPr indent="0" lvl="0" marL="0" rtl="0" algn="l">
              <a:spcBef>
                <a:spcPts val="0"/>
              </a:spcBef>
              <a:spcAft>
                <a:spcPts val="0"/>
              </a:spcAft>
              <a:buNone/>
            </a:pPr>
            <a:r>
              <a:rPr lang="en-GB" sz="1200">
                <a:solidFill>
                  <a:schemeClr val="dk1"/>
                </a:solidFill>
                <a:latin typeface="Handlee"/>
                <a:ea typeface="Handlee"/>
                <a:cs typeface="Handlee"/>
                <a:sym typeface="Handlee"/>
              </a:rPr>
              <a:t>lining up and queuing, mealtimes, personal hygiene.</a:t>
            </a:r>
            <a:endParaRPr sz="1200">
              <a:latin typeface="Handlee"/>
              <a:ea typeface="Handlee"/>
              <a:cs typeface="Handlee"/>
              <a:sym typeface="Handlee"/>
            </a:endParaRPr>
          </a:p>
        </p:txBody>
      </p:sp>
      <p:sp>
        <p:nvSpPr>
          <p:cNvPr id="142" name="Google Shape;142;p15"/>
          <p:cNvSpPr txBox="1"/>
          <p:nvPr/>
        </p:nvSpPr>
        <p:spPr>
          <a:xfrm>
            <a:off x="266950" y="1437688"/>
            <a:ext cx="5805600" cy="1354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u="sng">
                <a:latin typeface="Handlee"/>
                <a:ea typeface="Handlee"/>
                <a:cs typeface="Handlee"/>
                <a:sym typeface="Handlee"/>
              </a:rPr>
              <a:t>Expressive Arts and Design: Art</a:t>
            </a:r>
            <a:endParaRPr b="1" sz="1600" u="sng">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Painting and drawing focus: using colours for a purpose and specific tools for using lines and circles to represent shapes and objects.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We will be choosing colours for a purpose when we are learning how to draw a self portrait. c</a:t>
            </a:r>
            <a:endParaRPr sz="1600">
              <a:latin typeface="Handlee"/>
              <a:ea typeface="Handlee"/>
              <a:cs typeface="Handlee"/>
              <a:sym typeface="Handlee"/>
            </a:endParaRPr>
          </a:p>
        </p:txBody>
      </p:sp>
      <p:pic>
        <p:nvPicPr>
          <p:cNvPr id="143" name="Google Shape;143;p15"/>
          <p:cNvPicPr preferRelativeResize="0"/>
          <p:nvPr/>
        </p:nvPicPr>
        <p:blipFill>
          <a:blip r:embed="rId3">
            <a:alphaModFix/>
          </a:blip>
          <a:stretch>
            <a:fillRect/>
          </a:stretch>
        </p:blipFill>
        <p:spPr>
          <a:xfrm>
            <a:off x="6132375" y="159088"/>
            <a:ext cx="820251" cy="820251"/>
          </a:xfrm>
          <a:prstGeom prst="rect">
            <a:avLst/>
          </a:prstGeom>
          <a:noFill/>
          <a:ln>
            <a:noFill/>
          </a:ln>
        </p:spPr>
      </p:pic>
      <p:sp>
        <p:nvSpPr>
          <p:cNvPr id="144" name="Google Shape;144;p15"/>
          <p:cNvSpPr txBox="1"/>
          <p:nvPr/>
        </p:nvSpPr>
        <p:spPr>
          <a:xfrm>
            <a:off x="413700" y="8232975"/>
            <a:ext cx="2236200" cy="1847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Handlee"/>
                <a:ea typeface="Handlee"/>
                <a:cs typeface="Handlee"/>
                <a:sym typeface="Handlee"/>
              </a:rPr>
              <a:t>PSED: Everyone’s Welcome</a:t>
            </a:r>
            <a:endParaRPr b="1"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u="sng">
                <a:solidFill>
                  <a:schemeClr val="dk1"/>
                </a:solidFill>
                <a:latin typeface="Handlee"/>
                <a:ea typeface="Handlee"/>
                <a:cs typeface="Handlee"/>
                <a:sym typeface="Handlee"/>
              </a:rPr>
              <a:t>Red Rockets:</a:t>
            </a:r>
            <a:r>
              <a:rPr lang="en-GB" sz="1200">
                <a:solidFill>
                  <a:schemeClr val="dk1"/>
                </a:solidFill>
                <a:latin typeface="Handlee"/>
                <a:ea typeface="Handlee"/>
                <a:cs typeface="Handlee"/>
                <a:sym typeface="Handlee"/>
              </a:rPr>
              <a:t> Respectful friendships.</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What would life be like if we all liked the same things?</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u="sng">
                <a:solidFill>
                  <a:schemeClr val="dk1"/>
                </a:solidFill>
                <a:latin typeface="Handlee"/>
                <a:ea typeface="Handlee"/>
                <a:cs typeface="Handlee"/>
                <a:sym typeface="Handlee"/>
              </a:rPr>
              <a:t>Rainbow Jelly</a:t>
            </a:r>
            <a:endParaRPr sz="1200" u="sng">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Respectful friendships.</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Is it ok to be different?</a:t>
            </a:r>
            <a:endParaRPr/>
          </a:p>
        </p:txBody>
      </p:sp>
      <p:pic>
        <p:nvPicPr>
          <p:cNvPr id="145" name="Google Shape;145;p15"/>
          <p:cNvPicPr preferRelativeResize="0"/>
          <p:nvPr/>
        </p:nvPicPr>
        <p:blipFill>
          <a:blip r:embed="rId4">
            <a:alphaModFix/>
          </a:blip>
          <a:stretch>
            <a:fillRect/>
          </a:stretch>
        </p:blipFill>
        <p:spPr>
          <a:xfrm>
            <a:off x="2893613" y="9146801"/>
            <a:ext cx="1161865" cy="1477498"/>
          </a:xfrm>
          <a:prstGeom prst="rect">
            <a:avLst/>
          </a:prstGeom>
          <a:noFill/>
          <a:ln>
            <a:noFill/>
          </a:ln>
        </p:spPr>
      </p:pic>
      <p:pic>
        <p:nvPicPr>
          <p:cNvPr id="146" name="Google Shape;146;p15"/>
          <p:cNvPicPr preferRelativeResize="0"/>
          <p:nvPr/>
        </p:nvPicPr>
        <p:blipFill rotWithShape="1">
          <a:blip r:embed="rId5">
            <a:alphaModFix/>
          </a:blip>
          <a:srcRect b="0" l="25656" r="0" t="24766"/>
          <a:stretch/>
        </p:blipFill>
        <p:spPr>
          <a:xfrm>
            <a:off x="13436399" y="8922950"/>
            <a:ext cx="1554000" cy="1042446"/>
          </a:xfrm>
          <a:prstGeom prst="rect">
            <a:avLst/>
          </a:prstGeom>
          <a:noFill/>
          <a:ln>
            <a:noFill/>
          </a:ln>
        </p:spPr>
      </p:pic>
      <p:sp>
        <p:nvSpPr>
          <p:cNvPr id="147" name="Google Shape;147;p15"/>
          <p:cNvSpPr txBox="1"/>
          <p:nvPr/>
        </p:nvSpPr>
        <p:spPr>
          <a:xfrm>
            <a:off x="13363000" y="8282375"/>
            <a:ext cx="15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Handlee"/>
                <a:ea typeface="Handlee"/>
                <a:cs typeface="Handlee"/>
                <a:sym typeface="Handlee"/>
              </a:rPr>
              <a:t>Tripod </a:t>
            </a:r>
            <a:r>
              <a:rPr b="1" lang="en-GB">
                <a:latin typeface="Handlee"/>
                <a:ea typeface="Handlee"/>
                <a:cs typeface="Handlee"/>
                <a:sym typeface="Handlee"/>
              </a:rPr>
              <a:t>pencil</a:t>
            </a:r>
            <a:r>
              <a:rPr b="1" lang="en-GB">
                <a:latin typeface="Handlee"/>
                <a:ea typeface="Handlee"/>
                <a:cs typeface="Handlee"/>
                <a:sym typeface="Handlee"/>
              </a:rPr>
              <a:t> grip</a:t>
            </a:r>
            <a:endParaRPr b="1">
              <a:latin typeface="Handlee"/>
              <a:ea typeface="Handlee"/>
              <a:cs typeface="Handlee"/>
              <a:sym typeface="Handlee"/>
            </a:endParaRPr>
          </a:p>
        </p:txBody>
      </p:sp>
      <p:pic>
        <p:nvPicPr>
          <p:cNvPr id="148" name="Google Shape;148;p15"/>
          <p:cNvPicPr preferRelativeResize="0"/>
          <p:nvPr/>
        </p:nvPicPr>
        <p:blipFill rotWithShape="1">
          <a:blip r:embed="rId6">
            <a:alphaModFix/>
          </a:blip>
          <a:srcRect b="22294" l="0" r="0" t="22438"/>
          <a:stretch/>
        </p:blipFill>
        <p:spPr>
          <a:xfrm>
            <a:off x="8809575" y="867850"/>
            <a:ext cx="1031125" cy="569839"/>
          </a:xfrm>
          <a:prstGeom prst="rect">
            <a:avLst/>
          </a:prstGeom>
          <a:noFill/>
          <a:ln>
            <a:noFill/>
          </a:ln>
        </p:spPr>
      </p:pic>
      <p:pic>
        <p:nvPicPr>
          <p:cNvPr id="149" name="Google Shape;149;p15"/>
          <p:cNvPicPr preferRelativeResize="0"/>
          <p:nvPr/>
        </p:nvPicPr>
        <p:blipFill>
          <a:blip r:embed="rId7">
            <a:alphaModFix/>
          </a:blip>
          <a:stretch>
            <a:fillRect/>
          </a:stretch>
        </p:blipFill>
        <p:spPr>
          <a:xfrm>
            <a:off x="10522175" y="806488"/>
            <a:ext cx="692575" cy="692575"/>
          </a:xfrm>
          <a:prstGeom prst="rect">
            <a:avLst/>
          </a:prstGeom>
          <a:noFill/>
          <a:ln>
            <a:noFill/>
          </a:ln>
        </p:spPr>
      </p:pic>
      <p:pic>
        <p:nvPicPr>
          <p:cNvPr id="150" name="Google Shape;150;p15"/>
          <p:cNvPicPr preferRelativeResize="0"/>
          <p:nvPr/>
        </p:nvPicPr>
        <p:blipFill rotWithShape="1">
          <a:blip r:embed="rId8">
            <a:alphaModFix/>
          </a:blip>
          <a:srcRect b="17914" l="0" r="0" t="13291"/>
          <a:stretch/>
        </p:blipFill>
        <p:spPr>
          <a:xfrm>
            <a:off x="11869425" y="844977"/>
            <a:ext cx="1424473" cy="615600"/>
          </a:xfrm>
          <a:prstGeom prst="rect">
            <a:avLst/>
          </a:prstGeom>
          <a:noFill/>
          <a:ln>
            <a:noFill/>
          </a:ln>
        </p:spPr>
      </p:pic>
      <p:pic>
        <p:nvPicPr>
          <p:cNvPr id="151" name="Google Shape;151;p15"/>
          <p:cNvPicPr preferRelativeResize="0"/>
          <p:nvPr/>
        </p:nvPicPr>
        <p:blipFill>
          <a:blip r:embed="rId9">
            <a:alphaModFix/>
          </a:blip>
          <a:stretch>
            <a:fillRect/>
          </a:stretch>
        </p:blipFill>
        <p:spPr>
          <a:xfrm>
            <a:off x="6616752" y="5057074"/>
            <a:ext cx="5717372" cy="2563950"/>
          </a:xfrm>
          <a:prstGeom prst="rect">
            <a:avLst/>
          </a:prstGeom>
          <a:noFill/>
          <a:ln>
            <a:noFill/>
          </a:ln>
        </p:spPr>
      </p:pic>
      <p:pic>
        <p:nvPicPr>
          <p:cNvPr id="152" name="Google Shape;152;p15"/>
          <p:cNvPicPr preferRelativeResize="0"/>
          <p:nvPr/>
        </p:nvPicPr>
        <p:blipFill>
          <a:blip r:embed="rId10">
            <a:alphaModFix/>
          </a:blip>
          <a:stretch>
            <a:fillRect/>
          </a:stretch>
        </p:blipFill>
        <p:spPr>
          <a:xfrm>
            <a:off x="6482136" y="7773449"/>
            <a:ext cx="6880863" cy="2766176"/>
          </a:xfrm>
          <a:prstGeom prst="rect">
            <a:avLst/>
          </a:prstGeom>
          <a:noFill/>
          <a:ln>
            <a:noFill/>
          </a:ln>
        </p:spPr>
      </p:pic>
      <p:sp>
        <p:nvSpPr>
          <p:cNvPr id="153" name="Google Shape;153;p15"/>
          <p:cNvSpPr txBox="1"/>
          <p:nvPr/>
        </p:nvSpPr>
        <p:spPr>
          <a:xfrm>
            <a:off x="2893625" y="8084422"/>
            <a:ext cx="3515100" cy="969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700">
                <a:solidFill>
                  <a:schemeClr val="dk1"/>
                </a:solidFill>
                <a:latin typeface="Handlee"/>
                <a:ea typeface="Handlee"/>
                <a:cs typeface="Handlee"/>
                <a:sym typeface="Handlee"/>
              </a:rPr>
              <a:t>PSED: RE: </a:t>
            </a:r>
            <a:endParaRPr b="1" sz="17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700">
                <a:solidFill>
                  <a:schemeClr val="dk1"/>
                </a:solidFill>
                <a:latin typeface="Handlee"/>
                <a:ea typeface="Handlee"/>
                <a:cs typeface="Handlee"/>
                <a:sym typeface="Handlee"/>
              </a:rPr>
              <a:t>People who are special to us! </a:t>
            </a:r>
            <a:endParaRPr b="1" sz="17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700">
                <a:solidFill>
                  <a:schemeClr val="dk1"/>
                </a:solidFill>
                <a:latin typeface="Handlee"/>
                <a:ea typeface="Handlee"/>
                <a:cs typeface="Handlee"/>
                <a:sym typeface="Handlee"/>
              </a:rPr>
              <a:t>Family, Friends, Role Models. </a:t>
            </a:r>
            <a:endParaRPr b="1" sz="1700">
              <a:solidFill>
                <a:schemeClr val="dk1"/>
              </a:solidFill>
              <a:latin typeface="Handlee"/>
              <a:ea typeface="Handlee"/>
              <a:cs typeface="Handlee"/>
              <a:sym typeface="Handlee"/>
            </a:endParaRPr>
          </a:p>
        </p:txBody>
      </p:sp>
      <p:pic>
        <p:nvPicPr>
          <p:cNvPr id="154" name="Google Shape;154;p15"/>
          <p:cNvPicPr preferRelativeResize="0"/>
          <p:nvPr/>
        </p:nvPicPr>
        <p:blipFill>
          <a:blip r:embed="rId11">
            <a:alphaModFix/>
          </a:blip>
          <a:stretch>
            <a:fillRect/>
          </a:stretch>
        </p:blipFill>
        <p:spPr>
          <a:xfrm>
            <a:off x="13632477" y="3131606"/>
            <a:ext cx="1161850" cy="1000495"/>
          </a:xfrm>
          <a:prstGeom prst="rect">
            <a:avLst/>
          </a:prstGeom>
          <a:noFill/>
          <a:ln cap="flat" cmpd="sng" w="28575">
            <a:solidFill>
              <a:schemeClr val="dk2"/>
            </a:solidFill>
            <a:prstDash val="solid"/>
            <a:round/>
            <a:headEnd len="sm" w="sm" type="none"/>
            <a:tailEnd len="sm" w="sm" type="none"/>
          </a:ln>
        </p:spPr>
      </p:pic>
      <p:sp>
        <p:nvSpPr>
          <p:cNvPr id="155" name="Google Shape;155;p15"/>
          <p:cNvSpPr txBox="1"/>
          <p:nvPr/>
        </p:nvSpPr>
        <p:spPr>
          <a:xfrm>
            <a:off x="12716275" y="3246775"/>
            <a:ext cx="916200" cy="538800"/>
          </a:xfrm>
          <a:prstGeom prst="rect">
            <a:avLst/>
          </a:prstGeom>
          <a:solidFill>
            <a:srgbClr val="FF00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300">
                <a:latin typeface="Handlee"/>
                <a:ea typeface="Handlee"/>
                <a:cs typeface="Handlee"/>
                <a:sym typeface="Handlee"/>
              </a:rPr>
              <a:t>run</a:t>
            </a:r>
            <a:endParaRPr b="1" sz="2300">
              <a:latin typeface="Handlee"/>
              <a:ea typeface="Handlee"/>
              <a:cs typeface="Handlee"/>
              <a:sym typeface="Handlee"/>
            </a:endParaRPr>
          </a:p>
        </p:txBody>
      </p:sp>
      <p:pic>
        <p:nvPicPr>
          <p:cNvPr id="156" name="Google Shape;156;p15"/>
          <p:cNvPicPr preferRelativeResize="0"/>
          <p:nvPr/>
        </p:nvPicPr>
        <p:blipFill>
          <a:blip r:embed="rId12">
            <a:alphaModFix/>
          </a:blip>
          <a:stretch>
            <a:fillRect/>
          </a:stretch>
        </p:blipFill>
        <p:spPr>
          <a:xfrm>
            <a:off x="13632475" y="4395600"/>
            <a:ext cx="1161850" cy="1161850"/>
          </a:xfrm>
          <a:prstGeom prst="rect">
            <a:avLst/>
          </a:prstGeom>
          <a:noFill/>
          <a:ln cap="flat" cmpd="sng" w="28575">
            <a:solidFill>
              <a:schemeClr val="dk2"/>
            </a:solidFill>
            <a:prstDash val="solid"/>
            <a:round/>
            <a:headEnd len="sm" w="sm" type="none"/>
            <a:tailEnd len="sm" w="sm" type="none"/>
          </a:ln>
        </p:spPr>
      </p:pic>
      <p:sp>
        <p:nvSpPr>
          <p:cNvPr id="157" name="Google Shape;157;p15"/>
          <p:cNvSpPr txBox="1"/>
          <p:nvPr/>
        </p:nvSpPr>
        <p:spPr>
          <a:xfrm>
            <a:off x="12716275" y="4513675"/>
            <a:ext cx="916200" cy="538800"/>
          </a:xfrm>
          <a:prstGeom prst="rect">
            <a:avLst/>
          </a:prstGeom>
          <a:solidFill>
            <a:srgbClr val="FF00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300">
                <a:latin typeface="Handlee"/>
                <a:ea typeface="Handlee"/>
                <a:cs typeface="Handlee"/>
                <a:sym typeface="Handlee"/>
              </a:rPr>
              <a:t>jump</a:t>
            </a:r>
            <a:endParaRPr b="1" sz="2300">
              <a:latin typeface="Handlee"/>
              <a:ea typeface="Handlee"/>
              <a:cs typeface="Handlee"/>
              <a:sym typeface="Handlee"/>
            </a:endParaRPr>
          </a:p>
        </p:txBody>
      </p:sp>
      <p:pic>
        <p:nvPicPr>
          <p:cNvPr id="158" name="Google Shape;158;p15"/>
          <p:cNvPicPr preferRelativeResize="0"/>
          <p:nvPr/>
        </p:nvPicPr>
        <p:blipFill>
          <a:blip r:embed="rId13">
            <a:alphaModFix/>
          </a:blip>
          <a:stretch>
            <a:fillRect/>
          </a:stretch>
        </p:blipFill>
        <p:spPr>
          <a:xfrm>
            <a:off x="13697837" y="5724321"/>
            <a:ext cx="1031125" cy="776330"/>
          </a:xfrm>
          <a:prstGeom prst="rect">
            <a:avLst/>
          </a:prstGeom>
          <a:noFill/>
          <a:ln cap="flat" cmpd="sng" w="38100">
            <a:solidFill>
              <a:schemeClr val="dk2"/>
            </a:solidFill>
            <a:prstDash val="solid"/>
            <a:round/>
            <a:headEnd len="sm" w="sm" type="none"/>
            <a:tailEnd len="sm" w="sm" type="none"/>
          </a:ln>
        </p:spPr>
      </p:pic>
      <p:sp>
        <p:nvSpPr>
          <p:cNvPr id="159" name="Google Shape;159;p15"/>
          <p:cNvSpPr txBox="1"/>
          <p:nvPr/>
        </p:nvSpPr>
        <p:spPr>
          <a:xfrm>
            <a:off x="12716275" y="5764575"/>
            <a:ext cx="916200" cy="538800"/>
          </a:xfrm>
          <a:prstGeom prst="rect">
            <a:avLst/>
          </a:prstGeom>
          <a:solidFill>
            <a:srgbClr val="FF00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300">
                <a:latin typeface="Handlee"/>
                <a:ea typeface="Handlee"/>
                <a:cs typeface="Handlee"/>
                <a:sym typeface="Handlee"/>
              </a:rPr>
              <a:t>turn</a:t>
            </a:r>
            <a:endParaRPr b="1" sz="2300">
              <a:latin typeface="Handlee"/>
              <a:ea typeface="Handlee"/>
              <a:cs typeface="Handlee"/>
              <a:sym typeface="Handlee"/>
            </a:endParaRPr>
          </a:p>
        </p:txBody>
      </p:sp>
      <p:pic>
        <p:nvPicPr>
          <p:cNvPr id="160" name="Google Shape;160;p15"/>
          <p:cNvPicPr preferRelativeResize="0"/>
          <p:nvPr/>
        </p:nvPicPr>
        <p:blipFill rotWithShape="1">
          <a:blip r:embed="rId14">
            <a:alphaModFix/>
          </a:blip>
          <a:srcRect b="0" l="20437" r="17838" t="0"/>
          <a:stretch/>
        </p:blipFill>
        <p:spPr>
          <a:xfrm>
            <a:off x="13509600" y="6637975"/>
            <a:ext cx="1378465" cy="1161850"/>
          </a:xfrm>
          <a:prstGeom prst="rect">
            <a:avLst/>
          </a:prstGeom>
          <a:noFill/>
          <a:ln cap="flat" cmpd="sng" w="28575">
            <a:solidFill>
              <a:schemeClr val="dk2"/>
            </a:solidFill>
            <a:prstDash val="solid"/>
            <a:round/>
            <a:headEnd len="sm" w="sm" type="none"/>
            <a:tailEnd len="sm" w="sm" type="none"/>
          </a:ln>
        </p:spPr>
      </p:pic>
      <p:sp>
        <p:nvSpPr>
          <p:cNvPr id="161" name="Google Shape;161;p15"/>
          <p:cNvSpPr txBox="1"/>
          <p:nvPr/>
        </p:nvSpPr>
        <p:spPr>
          <a:xfrm>
            <a:off x="12253974" y="6949500"/>
            <a:ext cx="1378500" cy="538800"/>
          </a:xfrm>
          <a:prstGeom prst="rect">
            <a:avLst/>
          </a:prstGeom>
          <a:solidFill>
            <a:srgbClr val="FF00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300">
                <a:latin typeface="Handlee"/>
                <a:ea typeface="Handlee"/>
                <a:cs typeface="Handlee"/>
                <a:sym typeface="Handlee"/>
              </a:rPr>
              <a:t>balance</a:t>
            </a:r>
            <a:endParaRPr b="1" sz="2300">
              <a:latin typeface="Handlee"/>
              <a:ea typeface="Handlee"/>
              <a:cs typeface="Handlee"/>
              <a:sym typeface="Handlee"/>
            </a:endParaRPr>
          </a:p>
        </p:txBody>
      </p:sp>
      <p:pic>
        <p:nvPicPr>
          <p:cNvPr id="162" name="Google Shape;162;p15"/>
          <p:cNvPicPr preferRelativeResize="0"/>
          <p:nvPr/>
        </p:nvPicPr>
        <p:blipFill>
          <a:blip r:embed="rId15">
            <a:alphaModFix/>
          </a:blip>
          <a:stretch>
            <a:fillRect/>
          </a:stretch>
        </p:blipFill>
        <p:spPr>
          <a:xfrm>
            <a:off x="6132375" y="2233578"/>
            <a:ext cx="634200" cy="694334"/>
          </a:xfrm>
          <a:prstGeom prst="rect">
            <a:avLst/>
          </a:prstGeom>
          <a:noFill/>
          <a:ln>
            <a:noFill/>
          </a:ln>
        </p:spPr>
      </p:pic>
      <p:pic>
        <p:nvPicPr>
          <p:cNvPr id="163" name="Google Shape;163;p15"/>
          <p:cNvPicPr preferRelativeResize="0"/>
          <p:nvPr/>
        </p:nvPicPr>
        <p:blipFill>
          <a:blip r:embed="rId16">
            <a:alphaModFix/>
          </a:blip>
          <a:stretch>
            <a:fillRect/>
          </a:stretch>
        </p:blipFill>
        <p:spPr>
          <a:xfrm>
            <a:off x="6337963" y="3069088"/>
            <a:ext cx="820250" cy="894184"/>
          </a:xfrm>
          <a:prstGeom prst="rect">
            <a:avLst/>
          </a:prstGeom>
          <a:noFill/>
          <a:ln>
            <a:noFill/>
          </a:ln>
        </p:spPr>
      </p:pic>
      <p:pic>
        <p:nvPicPr>
          <p:cNvPr id="164" name="Google Shape;164;p15"/>
          <p:cNvPicPr preferRelativeResize="0"/>
          <p:nvPr/>
        </p:nvPicPr>
        <p:blipFill>
          <a:blip r:embed="rId17">
            <a:alphaModFix/>
          </a:blip>
          <a:stretch>
            <a:fillRect/>
          </a:stretch>
        </p:blipFill>
        <p:spPr>
          <a:xfrm>
            <a:off x="6027225" y="1414250"/>
            <a:ext cx="692575" cy="758262"/>
          </a:xfrm>
          <a:prstGeom prst="rect">
            <a:avLst/>
          </a:prstGeom>
          <a:noFill/>
          <a:ln>
            <a:noFill/>
          </a:ln>
        </p:spPr>
      </p:pic>
      <p:pic>
        <p:nvPicPr>
          <p:cNvPr id="165" name="Google Shape;165;p15"/>
          <p:cNvPicPr preferRelativeResize="0"/>
          <p:nvPr/>
        </p:nvPicPr>
        <p:blipFill>
          <a:blip r:embed="rId18">
            <a:alphaModFix/>
          </a:blip>
          <a:stretch>
            <a:fillRect/>
          </a:stretch>
        </p:blipFill>
        <p:spPr>
          <a:xfrm>
            <a:off x="13697848" y="220926"/>
            <a:ext cx="820250" cy="894509"/>
          </a:xfrm>
          <a:prstGeom prst="rect">
            <a:avLst/>
          </a:prstGeom>
          <a:noFill/>
          <a:ln>
            <a:noFill/>
          </a:ln>
        </p:spPr>
      </p:pic>
      <p:pic>
        <p:nvPicPr>
          <p:cNvPr id="166" name="Google Shape;166;p15"/>
          <p:cNvPicPr preferRelativeResize="0"/>
          <p:nvPr/>
        </p:nvPicPr>
        <p:blipFill>
          <a:blip r:embed="rId19">
            <a:alphaModFix/>
          </a:blip>
          <a:stretch>
            <a:fillRect/>
          </a:stretch>
        </p:blipFill>
        <p:spPr>
          <a:xfrm>
            <a:off x="11962300" y="4713823"/>
            <a:ext cx="634200" cy="694336"/>
          </a:xfrm>
          <a:prstGeom prst="rect">
            <a:avLst/>
          </a:prstGeom>
          <a:noFill/>
          <a:ln cap="flat" cmpd="sng" w="38100">
            <a:solidFill>
              <a:srgbClr val="000000"/>
            </a:solidFill>
            <a:prstDash val="solid"/>
            <a:round/>
            <a:headEnd len="sm" w="sm" type="none"/>
            <a:tailEnd len="sm" w="sm" type="none"/>
          </a:ln>
        </p:spPr>
      </p:pic>
      <p:pic>
        <p:nvPicPr>
          <p:cNvPr id="167" name="Google Shape;167;p15"/>
          <p:cNvPicPr preferRelativeResize="0"/>
          <p:nvPr/>
        </p:nvPicPr>
        <p:blipFill>
          <a:blip r:embed="rId20">
            <a:alphaModFix/>
          </a:blip>
          <a:stretch>
            <a:fillRect/>
          </a:stretch>
        </p:blipFill>
        <p:spPr>
          <a:xfrm>
            <a:off x="5916725" y="9097886"/>
            <a:ext cx="632600" cy="692582"/>
          </a:xfrm>
          <a:prstGeom prst="rect">
            <a:avLst/>
          </a:prstGeom>
          <a:noFill/>
          <a:ln>
            <a:noFill/>
          </a:ln>
        </p:spPr>
      </p:pic>
      <p:pic>
        <p:nvPicPr>
          <p:cNvPr id="168" name="Google Shape;168;p15"/>
          <p:cNvPicPr preferRelativeResize="0"/>
          <p:nvPr/>
        </p:nvPicPr>
        <p:blipFill>
          <a:blip r:embed="rId21">
            <a:alphaModFix/>
          </a:blip>
          <a:stretch>
            <a:fillRect/>
          </a:stretch>
        </p:blipFill>
        <p:spPr>
          <a:xfrm>
            <a:off x="5881175" y="9834324"/>
            <a:ext cx="634200" cy="691617"/>
          </a:xfrm>
          <a:prstGeom prst="rect">
            <a:avLst/>
          </a:prstGeom>
          <a:noFill/>
          <a:ln>
            <a:noFill/>
          </a:ln>
        </p:spPr>
      </p:pic>
      <p:pic>
        <p:nvPicPr>
          <p:cNvPr id="169" name="Google Shape;169;p15"/>
          <p:cNvPicPr preferRelativeResize="0"/>
          <p:nvPr/>
        </p:nvPicPr>
        <p:blipFill>
          <a:blip r:embed="rId15">
            <a:alphaModFix/>
          </a:blip>
          <a:stretch>
            <a:fillRect/>
          </a:stretch>
        </p:blipFill>
        <p:spPr>
          <a:xfrm>
            <a:off x="2181050" y="9146801"/>
            <a:ext cx="632603" cy="692575"/>
          </a:xfrm>
          <a:prstGeom prst="rect">
            <a:avLst/>
          </a:prstGeom>
          <a:noFill/>
          <a:ln>
            <a:noFill/>
          </a:ln>
        </p:spPr>
      </p:pic>
      <p:pic>
        <p:nvPicPr>
          <p:cNvPr id="170" name="Google Shape;170;p15"/>
          <p:cNvPicPr preferRelativeResize="0"/>
          <p:nvPr/>
        </p:nvPicPr>
        <p:blipFill>
          <a:blip r:embed="rId22">
            <a:alphaModFix/>
          </a:blip>
          <a:stretch>
            <a:fillRect/>
          </a:stretch>
        </p:blipFill>
        <p:spPr>
          <a:xfrm>
            <a:off x="4387400" y="9054025"/>
            <a:ext cx="916200" cy="1003081"/>
          </a:xfrm>
          <a:prstGeom prst="rect">
            <a:avLst/>
          </a:prstGeom>
          <a:noFill/>
          <a:ln>
            <a:noFill/>
          </a:ln>
        </p:spPr>
      </p:pic>
      <p:pic>
        <p:nvPicPr>
          <p:cNvPr id="171" name="Google Shape;171;p15"/>
          <p:cNvPicPr preferRelativeResize="0"/>
          <p:nvPr/>
        </p:nvPicPr>
        <p:blipFill>
          <a:blip r:embed="rId23">
            <a:alphaModFix/>
          </a:blip>
          <a:stretch>
            <a:fillRect/>
          </a:stretch>
        </p:blipFill>
        <p:spPr>
          <a:xfrm>
            <a:off x="6730000" y="843662"/>
            <a:ext cx="564700" cy="618249"/>
          </a:xfrm>
          <a:prstGeom prst="rect">
            <a:avLst/>
          </a:prstGeom>
          <a:noFill/>
          <a:ln>
            <a:noFill/>
          </a:ln>
        </p:spPr>
      </p:pic>
      <p:pic>
        <p:nvPicPr>
          <p:cNvPr id="172" name="Google Shape;172;p15"/>
          <p:cNvPicPr preferRelativeResize="0"/>
          <p:nvPr/>
        </p:nvPicPr>
        <p:blipFill>
          <a:blip r:embed="rId24">
            <a:alphaModFix/>
          </a:blip>
          <a:stretch>
            <a:fillRect/>
          </a:stretch>
        </p:blipFill>
        <p:spPr>
          <a:xfrm>
            <a:off x="278548" y="2607400"/>
            <a:ext cx="3719999" cy="2552470"/>
          </a:xfrm>
          <a:prstGeom prst="rect">
            <a:avLst/>
          </a:prstGeom>
          <a:noFill/>
          <a:ln cap="flat" cmpd="sng" w="38100">
            <a:solidFill>
              <a:srgbClr val="000000"/>
            </a:solidFill>
            <a:prstDash val="solid"/>
            <a:round/>
            <a:headEnd len="sm" w="sm" type="none"/>
            <a:tailEnd len="sm" w="sm" type="none"/>
          </a:ln>
        </p:spPr>
      </p:pic>
      <p:pic>
        <p:nvPicPr>
          <p:cNvPr id="173" name="Google Shape;173;p15"/>
          <p:cNvPicPr preferRelativeResize="0"/>
          <p:nvPr/>
        </p:nvPicPr>
        <p:blipFill rotWithShape="1">
          <a:blip r:embed="rId25">
            <a:alphaModFix/>
          </a:blip>
          <a:srcRect b="12785" l="0" r="0" t="0"/>
          <a:stretch/>
        </p:blipFill>
        <p:spPr>
          <a:xfrm>
            <a:off x="3993975" y="2607400"/>
            <a:ext cx="2197288" cy="2552475"/>
          </a:xfrm>
          <a:prstGeom prst="rect">
            <a:avLst/>
          </a:prstGeom>
          <a:noFill/>
          <a:ln cap="flat" cmpd="sng" w="38100">
            <a:solidFill>
              <a:srgbClr val="000000"/>
            </a:solidFill>
            <a:prstDash val="solid"/>
            <a:round/>
            <a:headEnd len="sm" w="sm" type="none"/>
            <a:tailEnd len="sm" w="sm" type="none"/>
          </a:ln>
        </p:spPr>
      </p:pic>
      <p:pic>
        <p:nvPicPr>
          <p:cNvPr id="174" name="Google Shape;174;p15"/>
          <p:cNvPicPr preferRelativeResize="0"/>
          <p:nvPr/>
        </p:nvPicPr>
        <p:blipFill>
          <a:blip r:embed="rId16">
            <a:alphaModFix/>
          </a:blip>
          <a:stretch>
            <a:fillRect/>
          </a:stretch>
        </p:blipFill>
        <p:spPr>
          <a:xfrm>
            <a:off x="278543" y="5345991"/>
            <a:ext cx="1031125" cy="1124059"/>
          </a:xfrm>
          <a:prstGeom prst="rect">
            <a:avLst/>
          </a:prstGeom>
          <a:noFill/>
          <a:ln>
            <a:noFill/>
          </a:ln>
        </p:spPr>
      </p:pic>
      <p:sp>
        <p:nvSpPr>
          <p:cNvPr id="175" name="Google Shape;175;p15"/>
          <p:cNvSpPr txBox="1"/>
          <p:nvPr/>
        </p:nvSpPr>
        <p:spPr>
          <a:xfrm>
            <a:off x="1409950" y="5360121"/>
            <a:ext cx="4617300" cy="923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u="sng">
                <a:latin typeface="Handlee"/>
                <a:ea typeface="Handlee"/>
                <a:cs typeface="Handlee"/>
                <a:sym typeface="Handlee"/>
              </a:rPr>
              <a:t>Expressive Arts and Design: D&amp;T</a:t>
            </a:r>
            <a:endParaRPr b="1" sz="1600" u="sng">
              <a:latin typeface="Handlee"/>
              <a:ea typeface="Handlee"/>
              <a:cs typeface="Handlee"/>
              <a:sym typeface="Handlee"/>
            </a:endParaRPr>
          </a:p>
          <a:p>
            <a:pPr indent="0" lvl="0" marL="0" rtl="0" algn="l">
              <a:spcBef>
                <a:spcPts val="0"/>
              </a:spcBef>
              <a:spcAft>
                <a:spcPts val="0"/>
              </a:spcAft>
              <a:buNone/>
            </a:pPr>
            <a:r>
              <a:rPr lang="en-GB" sz="1600">
                <a:latin typeface="Handlee"/>
                <a:ea typeface="Handlee"/>
                <a:cs typeface="Handlee"/>
                <a:sym typeface="Handlee"/>
              </a:rPr>
              <a:t>We will be exploring junk modelling, attachment and scissor skills. </a:t>
            </a:r>
            <a:endParaRPr sz="1600">
              <a:latin typeface="Handlee"/>
              <a:ea typeface="Handlee"/>
              <a:cs typeface="Handlee"/>
              <a:sym typeface="Handlee"/>
            </a:endParaRPr>
          </a:p>
        </p:txBody>
      </p:sp>
      <p:pic>
        <p:nvPicPr>
          <p:cNvPr id="176" name="Google Shape;176;p15"/>
          <p:cNvPicPr preferRelativeResize="0"/>
          <p:nvPr/>
        </p:nvPicPr>
        <p:blipFill>
          <a:blip r:embed="rId26">
            <a:alphaModFix/>
          </a:blip>
          <a:stretch>
            <a:fillRect/>
          </a:stretch>
        </p:blipFill>
        <p:spPr>
          <a:xfrm>
            <a:off x="3232435" y="6186455"/>
            <a:ext cx="1161851" cy="871382"/>
          </a:xfrm>
          <a:prstGeom prst="rect">
            <a:avLst/>
          </a:prstGeom>
          <a:noFill/>
          <a:ln cap="flat" cmpd="sng" w="28575">
            <a:solidFill>
              <a:schemeClr val="dk2"/>
            </a:solidFill>
            <a:prstDash val="solid"/>
            <a:round/>
            <a:headEnd len="sm" w="sm" type="none"/>
            <a:tailEnd len="sm" w="sm" type="none"/>
          </a:ln>
        </p:spPr>
      </p:pic>
      <p:pic>
        <p:nvPicPr>
          <p:cNvPr id="177" name="Google Shape;177;p15"/>
          <p:cNvPicPr preferRelativeResize="0"/>
          <p:nvPr/>
        </p:nvPicPr>
        <p:blipFill rotWithShape="1">
          <a:blip r:embed="rId27">
            <a:alphaModFix/>
          </a:blip>
          <a:srcRect b="19400" l="0" r="6173" t="7856"/>
          <a:stretch/>
        </p:blipFill>
        <p:spPr>
          <a:xfrm>
            <a:off x="413700" y="6483775"/>
            <a:ext cx="1161851" cy="900705"/>
          </a:xfrm>
          <a:prstGeom prst="rect">
            <a:avLst/>
          </a:prstGeom>
          <a:noFill/>
          <a:ln cap="flat" cmpd="sng" w="28575">
            <a:solidFill>
              <a:schemeClr val="dk2"/>
            </a:solidFill>
            <a:prstDash val="solid"/>
            <a:round/>
            <a:headEnd len="sm" w="sm" type="none"/>
            <a:tailEnd len="sm" w="sm" type="none"/>
          </a:ln>
        </p:spPr>
      </p:pic>
      <p:pic>
        <p:nvPicPr>
          <p:cNvPr id="178" name="Google Shape;178;p15"/>
          <p:cNvPicPr preferRelativeResize="0"/>
          <p:nvPr/>
        </p:nvPicPr>
        <p:blipFill>
          <a:blip r:embed="rId28">
            <a:alphaModFix/>
          </a:blip>
          <a:stretch>
            <a:fillRect/>
          </a:stretch>
        </p:blipFill>
        <p:spPr>
          <a:xfrm>
            <a:off x="1656725" y="6303373"/>
            <a:ext cx="1378499" cy="918645"/>
          </a:xfrm>
          <a:prstGeom prst="rect">
            <a:avLst/>
          </a:prstGeom>
          <a:noFill/>
          <a:ln cap="flat" cmpd="sng" w="28575">
            <a:solidFill>
              <a:schemeClr val="dk2"/>
            </a:solidFill>
            <a:prstDash val="solid"/>
            <a:round/>
            <a:headEnd len="sm" w="sm" type="none"/>
            <a:tailEnd len="sm" w="sm" type="none"/>
          </a:ln>
        </p:spPr>
      </p:pic>
      <p:pic>
        <p:nvPicPr>
          <p:cNvPr id="179" name="Google Shape;179;p15"/>
          <p:cNvPicPr preferRelativeResize="0"/>
          <p:nvPr/>
        </p:nvPicPr>
        <p:blipFill rotWithShape="1">
          <a:blip r:embed="rId29">
            <a:alphaModFix/>
          </a:blip>
          <a:srcRect b="0" l="34909" r="35862" t="0"/>
          <a:stretch/>
        </p:blipFill>
        <p:spPr>
          <a:xfrm>
            <a:off x="5865200" y="5347225"/>
            <a:ext cx="564700" cy="1932024"/>
          </a:xfrm>
          <a:prstGeom prst="rect">
            <a:avLst/>
          </a:prstGeom>
          <a:noFill/>
          <a:ln cap="flat" cmpd="sng" w="28575">
            <a:solidFill>
              <a:schemeClr val="dk2"/>
            </a:solidFill>
            <a:prstDash val="solid"/>
            <a:round/>
            <a:headEnd len="sm" w="sm" type="none"/>
            <a:tailEnd len="sm" w="sm" type="none"/>
          </a:ln>
        </p:spPr>
      </p:pic>
      <p:pic>
        <p:nvPicPr>
          <p:cNvPr id="180" name="Google Shape;180;p15"/>
          <p:cNvPicPr preferRelativeResize="0"/>
          <p:nvPr/>
        </p:nvPicPr>
        <p:blipFill rotWithShape="1">
          <a:blip r:embed="rId30">
            <a:alphaModFix/>
          </a:blip>
          <a:srcRect b="11848" l="0" r="0" t="5581"/>
          <a:stretch/>
        </p:blipFill>
        <p:spPr>
          <a:xfrm>
            <a:off x="4516525" y="6335238"/>
            <a:ext cx="1161851" cy="854919"/>
          </a:xfrm>
          <a:prstGeom prst="rect">
            <a:avLst/>
          </a:prstGeom>
          <a:noFill/>
          <a:ln cap="flat" cmpd="sng" w="28575">
            <a:solidFill>
              <a:schemeClr val="dk2"/>
            </a:solidFill>
            <a:prstDash val="solid"/>
            <a:round/>
            <a:headEnd len="sm" w="sm" type="none"/>
            <a:tailEnd len="sm" w="sm" type="none"/>
          </a:ln>
        </p:spPr>
      </p:pic>
      <p:sp>
        <p:nvSpPr>
          <p:cNvPr id="181" name="Google Shape;181;p15"/>
          <p:cNvSpPr txBox="1"/>
          <p:nvPr/>
        </p:nvSpPr>
        <p:spPr>
          <a:xfrm>
            <a:off x="342900" y="7412575"/>
            <a:ext cx="1232700" cy="758400"/>
          </a:xfrm>
          <a:prstGeom prst="rect">
            <a:avLst/>
          </a:prstGeom>
          <a:solidFill>
            <a:srgbClr val="FCE5CD"/>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omfortaa"/>
                <a:ea typeface="Comfortaa"/>
                <a:cs typeface="Comfortaa"/>
                <a:sym typeface="Comfortaa"/>
              </a:rPr>
              <a:t>masking tape</a:t>
            </a:r>
            <a:endParaRPr sz="1800">
              <a:latin typeface="Comfortaa"/>
              <a:ea typeface="Comfortaa"/>
              <a:cs typeface="Comfortaa"/>
              <a:sym typeface="Comfortaa"/>
            </a:endParaRPr>
          </a:p>
        </p:txBody>
      </p:sp>
      <p:sp>
        <p:nvSpPr>
          <p:cNvPr id="182" name="Google Shape;182;p15"/>
          <p:cNvSpPr txBox="1"/>
          <p:nvPr/>
        </p:nvSpPr>
        <p:spPr>
          <a:xfrm>
            <a:off x="1729625" y="7274025"/>
            <a:ext cx="1378500" cy="538800"/>
          </a:xfrm>
          <a:prstGeom prst="rect">
            <a:avLst/>
          </a:prstGeom>
          <a:solidFill>
            <a:srgbClr val="FCE5CD"/>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omfortaa"/>
                <a:ea typeface="Comfortaa"/>
                <a:cs typeface="Comfortaa"/>
                <a:sym typeface="Comfortaa"/>
              </a:rPr>
              <a:t>sellotape</a:t>
            </a:r>
            <a:endParaRPr sz="1800">
              <a:latin typeface="Comfortaa"/>
              <a:ea typeface="Comfortaa"/>
              <a:cs typeface="Comfortaa"/>
              <a:sym typeface="Comfortaa"/>
            </a:endParaRPr>
          </a:p>
        </p:txBody>
      </p:sp>
      <p:sp>
        <p:nvSpPr>
          <p:cNvPr id="183" name="Google Shape;183;p15"/>
          <p:cNvSpPr txBox="1"/>
          <p:nvPr/>
        </p:nvSpPr>
        <p:spPr>
          <a:xfrm>
            <a:off x="3194925" y="6914575"/>
            <a:ext cx="1161900" cy="538800"/>
          </a:xfrm>
          <a:prstGeom prst="rect">
            <a:avLst/>
          </a:prstGeom>
          <a:solidFill>
            <a:srgbClr val="FCE5CD"/>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omfortaa"/>
                <a:ea typeface="Comfortaa"/>
                <a:cs typeface="Comfortaa"/>
                <a:sym typeface="Comfortaa"/>
              </a:rPr>
              <a:t>scissors</a:t>
            </a:r>
            <a:endParaRPr sz="1800">
              <a:latin typeface="Comfortaa"/>
              <a:ea typeface="Comfortaa"/>
              <a:cs typeface="Comfortaa"/>
              <a:sym typeface="Comfortaa"/>
            </a:endParaRPr>
          </a:p>
        </p:txBody>
      </p:sp>
      <p:sp>
        <p:nvSpPr>
          <p:cNvPr id="184" name="Google Shape;184;p15"/>
          <p:cNvSpPr txBox="1"/>
          <p:nvPr/>
        </p:nvSpPr>
        <p:spPr>
          <a:xfrm>
            <a:off x="4422175" y="7190150"/>
            <a:ext cx="1378500" cy="691500"/>
          </a:xfrm>
          <a:prstGeom prst="rect">
            <a:avLst/>
          </a:prstGeom>
          <a:solidFill>
            <a:srgbClr val="FCE5CD"/>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Comfortaa"/>
                <a:ea typeface="Comfortaa"/>
                <a:cs typeface="Comfortaa"/>
                <a:sym typeface="Comfortaa"/>
              </a:rPr>
              <a:t>Glue spreader</a:t>
            </a:r>
            <a:endParaRPr sz="1800">
              <a:latin typeface="Comfortaa"/>
              <a:ea typeface="Comfortaa"/>
              <a:cs typeface="Comfortaa"/>
              <a:sym typeface="Comfortaa"/>
            </a:endParaRPr>
          </a:p>
        </p:txBody>
      </p:sp>
      <p:pic>
        <p:nvPicPr>
          <p:cNvPr id="185" name="Google Shape;185;p15"/>
          <p:cNvPicPr preferRelativeResize="0"/>
          <p:nvPr/>
        </p:nvPicPr>
        <p:blipFill>
          <a:blip r:embed="rId31">
            <a:alphaModFix/>
          </a:blip>
          <a:stretch>
            <a:fillRect/>
          </a:stretch>
        </p:blipFill>
        <p:spPr>
          <a:xfrm>
            <a:off x="14173600" y="2511559"/>
            <a:ext cx="564700" cy="620043"/>
          </a:xfrm>
          <a:prstGeom prst="rect">
            <a:avLst/>
          </a:prstGeom>
          <a:noFill/>
          <a:ln>
            <a:noFill/>
          </a:ln>
        </p:spPr>
      </p:pic>
      <p:pic>
        <p:nvPicPr>
          <p:cNvPr id="186" name="Google Shape;186;p15"/>
          <p:cNvPicPr preferRelativeResize="0"/>
          <p:nvPr/>
        </p:nvPicPr>
        <p:blipFill>
          <a:blip r:embed="rId32">
            <a:alphaModFix/>
          </a:blip>
          <a:stretch>
            <a:fillRect/>
          </a:stretch>
        </p:blipFill>
        <p:spPr>
          <a:xfrm>
            <a:off x="7090588" y="3093388"/>
            <a:ext cx="2533650" cy="1800225"/>
          </a:xfrm>
          <a:prstGeom prst="rect">
            <a:avLst/>
          </a:prstGeom>
          <a:noFill/>
          <a:ln cap="flat" cmpd="sng" w="28575">
            <a:solidFill>
              <a:srgbClr val="FF9900"/>
            </a:solidFill>
            <a:prstDash val="solid"/>
            <a:round/>
            <a:headEnd len="sm" w="sm" type="none"/>
            <a:tailEnd len="sm" w="sm" type="none"/>
          </a:ln>
        </p:spPr>
      </p:pic>
      <p:pic>
        <p:nvPicPr>
          <p:cNvPr id="187" name="Google Shape;187;p15"/>
          <p:cNvPicPr preferRelativeResize="0"/>
          <p:nvPr/>
        </p:nvPicPr>
        <p:blipFill rotWithShape="1">
          <a:blip r:embed="rId33">
            <a:alphaModFix/>
          </a:blip>
          <a:srcRect b="40349" l="68400" r="2648" t="-2349"/>
          <a:stretch/>
        </p:blipFill>
        <p:spPr>
          <a:xfrm>
            <a:off x="11214750" y="2954600"/>
            <a:ext cx="1232701" cy="1354500"/>
          </a:xfrm>
          <a:prstGeom prst="rect">
            <a:avLst/>
          </a:prstGeom>
          <a:noFill/>
          <a:ln cap="flat" cmpd="sng" w="38100">
            <a:solidFill>
              <a:srgbClr val="FF9900"/>
            </a:solidFill>
            <a:prstDash val="solid"/>
            <a:round/>
            <a:headEnd len="sm" w="sm" type="none"/>
            <a:tailEnd len="sm" w="sm" type="none"/>
          </a:ln>
        </p:spPr>
      </p:pic>
      <p:sp>
        <p:nvSpPr>
          <p:cNvPr id="188" name="Google Shape;188;p15"/>
          <p:cNvSpPr txBox="1"/>
          <p:nvPr/>
        </p:nvSpPr>
        <p:spPr>
          <a:xfrm>
            <a:off x="9495775" y="3129000"/>
            <a:ext cx="1801800" cy="16950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D&amp;T: We will be learning how to use junk modeling to make a model. We will also be </a:t>
            </a:r>
            <a:r>
              <a:rPr lang="en-GB"/>
              <a:t>practising</a:t>
            </a:r>
            <a:r>
              <a:rPr lang="en-GB"/>
              <a:t> our scissor skills.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