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18288000" cy="10287000"/>
  <p:notesSz cx="6858000" cy="9144000"/>
  <p:embeddedFontLst>
    <p:embeddedFont>
      <p:font typeface="Lazydog" charset="1" panose="00000000000000000000"/>
      <p:regular r:id="rId43"/>
    </p:embeddedFont>
    <p:embeddedFont>
      <p:font typeface="Happy Font TH" charset="1" panose="0200050300000000000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slides/slide37.xml" Type="http://schemas.openxmlformats.org/officeDocument/2006/relationships/slide"/><Relationship Id="rId43" Target="fonts/font43.fntdata" Type="http://schemas.openxmlformats.org/officeDocument/2006/relationships/font"/><Relationship Id="rId44" Target="fonts/font44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447020"/>
          </a:xfrm>
          <a:custGeom>
            <a:avLst/>
            <a:gdLst/>
            <a:ahLst/>
            <a:cxnLst/>
            <a:rect r="r" b="b" t="t" l="l"/>
            <a:pathLst>
              <a:path h="10447020" w="18288000">
                <a:moveTo>
                  <a:pt x="0" y="0"/>
                </a:moveTo>
                <a:lnTo>
                  <a:pt x="18288000" y="0"/>
                </a:lnTo>
                <a:lnTo>
                  <a:pt x="18288000" y="10447020"/>
                </a:lnTo>
                <a:lnTo>
                  <a:pt x="0" y="104470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975892" y="7376535"/>
            <a:ext cx="3746703" cy="1993587"/>
          </a:xfrm>
          <a:custGeom>
            <a:avLst/>
            <a:gdLst/>
            <a:ahLst/>
            <a:cxnLst/>
            <a:rect r="r" b="b" t="t" l="l"/>
            <a:pathLst>
              <a:path h="1993587" w="3746703">
                <a:moveTo>
                  <a:pt x="0" y="0"/>
                </a:moveTo>
                <a:lnTo>
                  <a:pt x="3746703" y="0"/>
                </a:lnTo>
                <a:lnTo>
                  <a:pt x="3746703" y="1993587"/>
                </a:lnTo>
                <a:lnTo>
                  <a:pt x="0" y="19935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338625" y="4471352"/>
            <a:ext cx="13610749" cy="2390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457"/>
              </a:lnSpc>
            </a:pPr>
            <a:r>
              <a:rPr lang="en-US" sz="13898">
                <a:solidFill>
                  <a:srgbClr val="FF66C4"/>
                </a:solidFill>
                <a:latin typeface="Lazydog"/>
                <a:ea typeface="Lazydog"/>
                <a:cs typeface="Lazydog"/>
                <a:sym typeface="Lazydog"/>
              </a:rPr>
              <a:t>Guess the song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2192000"/>
          </a:xfrm>
          <a:custGeom>
            <a:avLst/>
            <a:gdLst/>
            <a:ahLst/>
            <a:cxnLst/>
            <a:rect r="r" b="b" t="t" l="l"/>
            <a:pathLst>
              <a:path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4518977"/>
            <a:ext cx="18288000" cy="419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Eye Wont Tuh Hoeld Yer Hannd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2192000"/>
          </a:xfrm>
          <a:custGeom>
            <a:avLst/>
            <a:gdLst/>
            <a:ahLst/>
            <a:cxnLst/>
            <a:rect r="r" b="b" t="t" l="l"/>
            <a:pathLst>
              <a:path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35712" y="4518977"/>
            <a:ext cx="16416576" cy="419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I want to hold your hand</a:t>
            </a:r>
          </a:p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The Beatles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2192000"/>
          </a:xfrm>
          <a:custGeom>
            <a:avLst/>
            <a:gdLst/>
            <a:ahLst/>
            <a:cxnLst/>
            <a:rect r="r" b="b" t="t" l="l"/>
            <a:pathLst>
              <a:path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226528" y="4518977"/>
            <a:ext cx="13834944" cy="2057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Gudd Vy-Bray-Shunz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2192000"/>
          </a:xfrm>
          <a:custGeom>
            <a:avLst/>
            <a:gdLst/>
            <a:ahLst/>
            <a:cxnLst/>
            <a:rect r="r" b="b" t="t" l="l"/>
            <a:pathLst>
              <a:path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879607" y="3886200"/>
            <a:ext cx="11012448" cy="419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Good Vibrations</a:t>
            </a:r>
          </a:p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The Beach Boys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2192000"/>
          </a:xfrm>
          <a:custGeom>
            <a:avLst/>
            <a:gdLst/>
            <a:ahLst/>
            <a:cxnLst/>
            <a:rect r="r" b="b" t="t" l="l"/>
            <a:pathLst>
              <a:path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54111" y="4125436"/>
            <a:ext cx="16159050" cy="1836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29"/>
              </a:lnSpc>
            </a:pPr>
            <a:r>
              <a:rPr lang="en-US" sz="10735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Kall-ay-For-Nyuh Dree-Min 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2192000"/>
          </a:xfrm>
          <a:custGeom>
            <a:avLst/>
            <a:gdLst/>
            <a:ahLst/>
            <a:cxnLst/>
            <a:rect r="r" b="b" t="t" l="l"/>
            <a:pathLst>
              <a:path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33609" y="4125436"/>
            <a:ext cx="15600055" cy="3744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29"/>
              </a:lnSpc>
            </a:pPr>
            <a:r>
              <a:rPr lang="en-US" sz="10735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California Dreamin’ </a:t>
            </a:r>
          </a:p>
          <a:p>
            <a:pPr algn="ctr">
              <a:lnSpc>
                <a:spcPts val="15029"/>
              </a:lnSpc>
            </a:pPr>
            <a:r>
              <a:rPr lang="en-US" sz="10735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The Mamas and the Papas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2192000"/>
          </a:xfrm>
          <a:custGeom>
            <a:avLst/>
            <a:gdLst/>
            <a:ahLst/>
            <a:cxnLst/>
            <a:rect r="r" b="b" t="t" l="l"/>
            <a:pathLst>
              <a:path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999261" y="3536952"/>
            <a:ext cx="10289478" cy="2889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566"/>
              </a:lnSpc>
            </a:pPr>
            <a:r>
              <a:rPr lang="en-US" sz="16833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Ree Spe kt 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2192000"/>
          </a:xfrm>
          <a:custGeom>
            <a:avLst/>
            <a:gdLst/>
            <a:ahLst/>
            <a:cxnLst/>
            <a:rect r="r" b="b" t="t" l="l"/>
            <a:pathLst>
              <a:path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12407" y="2532423"/>
            <a:ext cx="15063186" cy="5882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566"/>
              </a:lnSpc>
            </a:pPr>
            <a:r>
              <a:rPr lang="en-US" sz="16833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Respect </a:t>
            </a:r>
          </a:p>
          <a:p>
            <a:pPr algn="ctr">
              <a:lnSpc>
                <a:spcPts val="23566"/>
              </a:lnSpc>
            </a:pPr>
            <a:r>
              <a:rPr lang="en-US" sz="16833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Aretha Franklin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2192000"/>
          </a:xfrm>
          <a:custGeom>
            <a:avLst/>
            <a:gdLst/>
            <a:ahLst/>
            <a:cxnLst/>
            <a:rect r="r" b="b" t="t" l="l"/>
            <a:pathLst>
              <a:path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2691663"/>
            <a:ext cx="18288000" cy="5111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499"/>
              </a:lnSpc>
            </a:pPr>
            <a:r>
              <a:rPr lang="en-US" sz="14642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Boh ee Mee Un Rap Suh Dee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2192000"/>
          </a:xfrm>
          <a:custGeom>
            <a:avLst/>
            <a:gdLst/>
            <a:ahLst/>
            <a:cxnLst/>
            <a:rect r="r" b="b" t="t" l="l"/>
            <a:pathLst>
              <a:path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2691663"/>
            <a:ext cx="18288000" cy="5111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499"/>
              </a:lnSpc>
            </a:pPr>
            <a:r>
              <a:rPr lang="en-US" sz="14642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Bohemian Rhapsody (Queen)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2192000"/>
          </a:xfrm>
          <a:custGeom>
            <a:avLst/>
            <a:gdLst/>
            <a:ahLst/>
            <a:cxnLst/>
            <a:rect r="r" b="b" t="t" l="l"/>
            <a:pathLst>
              <a:path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66724" y="4518977"/>
            <a:ext cx="13554552" cy="2057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Swee</a:t>
            </a:r>
            <a:r>
              <a:rPr lang="en-US" sz="12000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de Carrot Lime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2192000"/>
          </a:xfrm>
          <a:custGeom>
            <a:avLst/>
            <a:gdLst/>
            <a:ahLst/>
            <a:cxnLst/>
            <a:rect r="r" b="b" t="t" l="l"/>
            <a:pathLst>
              <a:path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82461" y="4179853"/>
            <a:ext cx="13523079" cy="2507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499"/>
              </a:lnSpc>
            </a:pPr>
            <a:r>
              <a:rPr lang="en-US" sz="14642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Sew pur stis hun 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2192000"/>
          </a:xfrm>
          <a:custGeom>
            <a:avLst/>
            <a:gdLst/>
            <a:ahLst/>
            <a:cxnLst/>
            <a:rect r="r" b="b" t="t" l="l"/>
            <a:pathLst>
              <a:path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056528" y="2989301"/>
            <a:ext cx="11951716" cy="5111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499"/>
              </a:lnSpc>
            </a:pPr>
            <a:r>
              <a:rPr lang="en-US" sz="14642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Superstition </a:t>
            </a:r>
          </a:p>
          <a:p>
            <a:pPr algn="ctr">
              <a:lnSpc>
                <a:spcPts val="20499"/>
              </a:lnSpc>
            </a:pPr>
            <a:r>
              <a:rPr lang="en-US" sz="14642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Stevie Wonder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2192000"/>
          </a:xfrm>
          <a:custGeom>
            <a:avLst/>
            <a:gdLst/>
            <a:ahLst/>
            <a:cxnLst/>
            <a:rect r="r" b="b" t="t" l="l"/>
            <a:pathLst>
              <a:path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82507" y="4458889"/>
            <a:ext cx="15477548" cy="2507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499"/>
              </a:lnSpc>
            </a:pPr>
            <a:r>
              <a:rPr lang="en-US" sz="14642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Uh mayor ikun pigh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2192000"/>
          </a:xfrm>
          <a:custGeom>
            <a:avLst/>
            <a:gdLst/>
            <a:ahLst/>
            <a:cxnLst/>
            <a:rect r="r" b="b" t="t" l="l"/>
            <a:pathLst>
              <a:path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592146" y="3175324"/>
            <a:ext cx="11103708" cy="5111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499"/>
              </a:lnSpc>
            </a:pPr>
            <a:r>
              <a:rPr lang="en-US" sz="14642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American Pie </a:t>
            </a:r>
          </a:p>
          <a:p>
            <a:pPr algn="ctr">
              <a:lnSpc>
                <a:spcPts val="20499"/>
              </a:lnSpc>
            </a:pPr>
            <a:r>
              <a:rPr lang="en-US" sz="14642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Don McLean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2192000"/>
          </a:xfrm>
          <a:custGeom>
            <a:avLst/>
            <a:gdLst/>
            <a:ahLst/>
            <a:cxnLst/>
            <a:rect r="r" b="b" t="t" l="l"/>
            <a:pathLst>
              <a:path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122281" y="2930797"/>
            <a:ext cx="9119514" cy="39777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28"/>
              </a:lnSpc>
            </a:pPr>
            <a:r>
              <a:rPr lang="en-US" sz="23163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Bee tit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2192000"/>
          </a:xfrm>
          <a:custGeom>
            <a:avLst/>
            <a:gdLst/>
            <a:ahLst/>
            <a:cxnLst/>
            <a:rect r="r" b="b" t="t" l="l"/>
            <a:pathLst>
              <a:path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56681" y="1807599"/>
            <a:ext cx="14551409" cy="74507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831"/>
              </a:lnSpc>
            </a:pPr>
            <a:r>
              <a:rPr lang="en-US" sz="14165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Beat it</a:t>
            </a:r>
          </a:p>
          <a:p>
            <a:pPr algn="ctr">
              <a:lnSpc>
                <a:spcPts val="19831"/>
              </a:lnSpc>
            </a:pPr>
            <a:r>
              <a:rPr lang="en-US" sz="14165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Michael Jackson </a:t>
            </a:r>
          </a:p>
          <a:p>
            <a:pPr algn="ctr">
              <a:lnSpc>
                <a:spcPts val="19831"/>
              </a:lnSpc>
            </a:pP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2192000"/>
          </a:xfrm>
          <a:custGeom>
            <a:avLst/>
            <a:gdLst/>
            <a:ahLst/>
            <a:cxnLst/>
            <a:rect r="r" b="b" t="t" l="l"/>
            <a:pathLst>
              <a:path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98610" y="3109766"/>
            <a:ext cx="16374442" cy="4936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831"/>
              </a:lnSpc>
            </a:pPr>
            <a:r>
              <a:rPr lang="en-US" sz="14165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Evrib reth yewt ayk</a:t>
            </a:r>
          </a:p>
          <a:p>
            <a:pPr algn="ctr">
              <a:lnSpc>
                <a:spcPts val="19831"/>
              </a:lnSpc>
            </a:pP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2192000"/>
          </a:xfrm>
          <a:custGeom>
            <a:avLst/>
            <a:gdLst/>
            <a:ahLst/>
            <a:cxnLst/>
            <a:rect r="r" b="b" t="t" l="l"/>
            <a:pathLst>
              <a:path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98610" y="3138341"/>
            <a:ext cx="16374442" cy="4305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312"/>
              </a:lnSpc>
            </a:pPr>
            <a:r>
              <a:rPr lang="en-US" sz="12365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Every Breath You Take  The Police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2192000"/>
          </a:xfrm>
          <a:custGeom>
            <a:avLst/>
            <a:gdLst/>
            <a:ahLst/>
            <a:cxnLst/>
            <a:rect r="r" b="b" t="t" l="l"/>
            <a:pathLst>
              <a:path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98610" y="3138341"/>
            <a:ext cx="16374442" cy="2114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312"/>
              </a:lnSpc>
            </a:pPr>
            <a:r>
              <a:rPr lang="en-US" sz="12365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poor paul ray nn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2192000"/>
          </a:xfrm>
          <a:custGeom>
            <a:avLst/>
            <a:gdLst/>
            <a:ahLst/>
            <a:cxnLst/>
            <a:rect r="r" b="b" t="t" l="l"/>
            <a:pathLst>
              <a:path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98610" y="3138341"/>
            <a:ext cx="16374442" cy="4305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312"/>
              </a:lnSpc>
            </a:pPr>
            <a:r>
              <a:rPr lang="en-US" sz="12365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Purple Rain </a:t>
            </a:r>
          </a:p>
          <a:p>
            <a:pPr algn="ctr">
              <a:lnSpc>
                <a:spcPts val="17312"/>
              </a:lnSpc>
            </a:pPr>
            <a:r>
              <a:rPr lang="en-US" sz="12365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Prince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2192000"/>
          </a:xfrm>
          <a:custGeom>
            <a:avLst/>
            <a:gdLst/>
            <a:ahLst/>
            <a:cxnLst/>
            <a:rect r="r" b="b" t="t" l="l"/>
            <a:pathLst>
              <a:path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733508" y="4518977"/>
            <a:ext cx="8820984" cy="419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Sweet </a:t>
            </a:r>
          </a:p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Neil Diamond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2192000"/>
          </a:xfrm>
          <a:custGeom>
            <a:avLst/>
            <a:gdLst/>
            <a:ahLst/>
            <a:cxnLst/>
            <a:rect r="r" b="b" t="t" l="l"/>
            <a:pathLst>
              <a:path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98610" y="3138341"/>
            <a:ext cx="16374442" cy="2114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312"/>
              </a:lnSpc>
            </a:pPr>
            <a:r>
              <a:rPr lang="en-US" sz="12365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One derwal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2192000"/>
          </a:xfrm>
          <a:custGeom>
            <a:avLst/>
            <a:gdLst/>
            <a:ahLst/>
            <a:cxnLst/>
            <a:rect r="r" b="b" t="t" l="l"/>
            <a:pathLst>
              <a:path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98610" y="3138341"/>
            <a:ext cx="16374442" cy="4305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312"/>
              </a:lnSpc>
            </a:pPr>
            <a:r>
              <a:rPr lang="en-US" sz="12365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Wonderwall </a:t>
            </a:r>
          </a:p>
          <a:p>
            <a:pPr algn="ctr">
              <a:lnSpc>
                <a:spcPts val="17312"/>
              </a:lnSpc>
            </a:pPr>
            <a:r>
              <a:rPr lang="en-US" sz="12365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Oasis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2192000"/>
          </a:xfrm>
          <a:custGeom>
            <a:avLst/>
            <a:gdLst/>
            <a:ahLst/>
            <a:cxnLst/>
            <a:rect r="r" b="b" t="t" l="l"/>
            <a:pathLst>
              <a:path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40538" y="3491786"/>
            <a:ext cx="16374442" cy="2114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312"/>
              </a:lnSpc>
            </a:pPr>
            <a:r>
              <a:rPr lang="en-US" sz="12365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one uh bee 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2192000"/>
          </a:xfrm>
          <a:custGeom>
            <a:avLst/>
            <a:gdLst/>
            <a:ahLst/>
            <a:cxnLst/>
            <a:rect r="r" b="b" t="t" l="l"/>
            <a:pathLst>
              <a:path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40538" y="3491786"/>
            <a:ext cx="16374442" cy="4305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312"/>
              </a:lnSpc>
            </a:pPr>
            <a:r>
              <a:rPr lang="en-US" sz="12365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Wannabe </a:t>
            </a:r>
          </a:p>
          <a:p>
            <a:pPr algn="ctr">
              <a:lnSpc>
                <a:spcPts val="17312"/>
              </a:lnSpc>
            </a:pPr>
            <a:r>
              <a:rPr lang="en-US" sz="12365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Spice Girls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2192000"/>
          </a:xfrm>
          <a:custGeom>
            <a:avLst/>
            <a:gdLst/>
            <a:ahLst/>
            <a:cxnLst/>
            <a:rect r="r" b="b" t="t" l="l"/>
            <a:pathLst>
              <a:path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3473184"/>
            <a:ext cx="16374442" cy="2114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312"/>
              </a:lnSpc>
            </a:pPr>
            <a:r>
              <a:rPr lang="en-US" sz="12365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Maih art wyl goh on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2192000"/>
          </a:xfrm>
          <a:custGeom>
            <a:avLst/>
            <a:gdLst/>
            <a:ahLst/>
            <a:cxnLst/>
            <a:rect r="r" b="b" t="t" l="l"/>
            <a:pathLst>
              <a:path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3473184"/>
            <a:ext cx="16374442" cy="4305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312"/>
              </a:lnSpc>
            </a:pPr>
            <a:r>
              <a:rPr lang="en-US" sz="12365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My Heart Will Go On Celine Dion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2192000"/>
          </a:xfrm>
          <a:custGeom>
            <a:avLst/>
            <a:gdLst/>
            <a:ahLst/>
            <a:cxnLst/>
            <a:rect r="r" b="b" t="t" l="l"/>
            <a:pathLst>
              <a:path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56779" y="3981216"/>
            <a:ext cx="16374442" cy="2114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312"/>
              </a:lnSpc>
            </a:pPr>
            <a:r>
              <a:rPr lang="en-US" sz="12365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Baib ee wun mort ighm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2192000"/>
          </a:xfrm>
          <a:custGeom>
            <a:avLst/>
            <a:gdLst/>
            <a:ahLst/>
            <a:cxnLst/>
            <a:rect r="r" b="b" t="t" l="l"/>
            <a:pathLst>
              <a:path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56779" y="3981216"/>
            <a:ext cx="16374442" cy="4305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312"/>
              </a:lnSpc>
            </a:pPr>
            <a:r>
              <a:rPr lang="en-US" sz="12365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Baby One More Time Britney Spears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2192000"/>
          </a:xfrm>
          <a:custGeom>
            <a:avLst/>
            <a:gdLst/>
            <a:ahLst/>
            <a:cxnLst/>
            <a:rect r="r" b="b" t="t" l="l"/>
            <a:pathLst>
              <a:path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302496" y="4518977"/>
            <a:ext cx="11683008" cy="2057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Darn Zinc Kween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2192000"/>
          </a:xfrm>
          <a:custGeom>
            <a:avLst/>
            <a:gdLst/>
            <a:ahLst/>
            <a:cxnLst/>
            <a:rect r="r" b="b" t="t" l="l"/>
            <a:pathLst>
              <a:path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060686" y="4518977"/>
            <a:ext cx="10166628" cy="419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Dancing Queen</a:t>
            </a:r>
          </a:p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Abba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2192000"/>
          </a:xfrm>
          <a:custGeom>
            <a:avLst/>
            <a:gdLst/>
            <a:ahLst/>
            <a:cxnLst/>
            <a:rect r="r" b="b" t="t" l="l"/>
            <a:pathLst>
              <a:path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620988" y="4518977"/>
            <a:ext cx="11046023" cy="2057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Stai In Uh Lighv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2192000"/>
          </a:xfrm>
          <a:custGeom>
            <a:avLst/>
            <a:gdLst/>
            <a:ahLst/>
            <a:cxnLst/>
            <a:rect r="r" b="b" t="t" l="l"/>
            <a:pathLst>
              <a:path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691598" y="4518977"/>
            <a:ext cx="8904804" cy="419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Stayin’ Alive</a:t>
            </a:r>
          </a:p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The Bee Gees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2192000"/>
          </a:xfrm>
          <a:custGeom>
            <a:avLst/>
            <a:gdLst/>
            <a:ahLst/>
            <a:cxnLst/>
            <a:rect r="r" b="b" t="t" l="l"/>
            <a:pathLst>
              <a:path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75476" y="4518977"/>
            <a:ext cx="17337048" cy="2057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Eye Wont Two Braie kfrea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2192000"/>
          </a:xfrm>
          <a:custGeom>
            <a:avLst/>
            <a:gdLst/>
            <a:ahLst/>
            <a:cxnLst/>
            <a:rect r="r" b="b" t="t" l="l"/>
            <a:pathLst>
              <a:path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12670" y="4518977"/>
            <a:ext cx="13662660" cy="419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I want to break free</a:t>
            </a:r>
          </a:p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000000"/>
                </a:solidFill>
                <a:latin typeface="Happy Font TH"/>
                <a:ea typeface="Happy Font TH"/>
                <a:cs typeface="Happy Font TH"/>
                <a:sym typeface="Happy Font TH"/>
              </a:rPr>
              <a:t>Queen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DAG9GCjKtUA</dc:identifier>
  <dcterms:modified xsi:type="dcterms:W3CDTF">2011-08-01T06:04:30Z</dcterms:modified>
  <cp:revision>1</cp:revision>
  <dc:title>Guess the song</dc:title>
</cp:coreProperties>
</file>